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3"/>
  </p:notesMasterIdLst>
  <p:sldIdLst>
    <p:sldId id="284" r:id="rId2"/>
    <p:sldId id="516" r:id="rId3"/>
    <p:sldId id="517" r:id="rId4"/>
    <p:sldId id="557" r:id="rId5"/>
    <p:sldId id="518" r:id="rId6"/>
    <p:sldId id="532" r:id="rId7"/>
    <p:sldId id="543" r:id="rId8"/>
    <p:sldId id="558" r:id="rId9"/>
    <p:sldId id="523" r:id="rId10"/>
    <p:sldId id="524" r:id="rId11"/>
    <p:sldId id="527" r:id="rId12"/>
    <p:sldId id="529" r:id="rId13"/>
    <p:sldId id="535" r:id="rId14"/>
    <p:sldId id="536" r:id="rId15"/>
    <p:sldId id="531" r:id="rId16"/>
    <p:sldId id="505" r:id="rId17"/>
    <p:sldId id="515" r:id="rId18"/>
    <p:sldId id="514" r:id="rId19"/>
    <p:sldId id="537" r:id="rId20"/>
    <p:sldId id="538" r:id="rId21"/>
    <p:sldId id="539" r:id="rId22"/>
    <p:sldId id="519" r:id="rId23"/>
    <p:sldId id="521" r:id="rId24"/>
    <p:sldId id="542" r:id="rId25"/>
    <p:sldId id="541" r:id="rId26"/>
    <p:sldId id="522" r:id="rId27"/>
    <p:sldId id="511" r:id="rId28"/>
    <p:sldId id="512" r:id="rId29"/>
    <p:sldId id="513" r:id="rId30"/>
    <p:sldId id="544" r:id="rId31"/>
    <p:sldId id="545" r:id="rId32"/>
    <p:sldId id="546" r:id="rId33"/>
    <p:sldId id="547" r:id="rId34"/>
    <p:sldId id="549" r:id="rId35"/>
    <p:sldId id="554" r:id="rId36"/>
    <p:sldId id="550" r:id="rId37"/>
    <p:sldId id="551" r:id="rId38"/>
    <p:sldId id="552" r:id="rId39"/>
    <p:sldId id="553" r:id="rId40"/>
    <p:sldId id="555" r:id="rId41"/>
    <p:sldId id="556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BE5116C-ECC2-484F-9754-26F9F3E47305}">
          <p14:sldIdLst>
            <p14:sldId id="284"/>
            <p14:sldId id="516"/>
            <p14:sldId id="517"/>
            <p14:sldId id="557"/>
            <p14:sldId id="518"/>
            <p14:sldId id="532"/>
            <p14:sldId id="543"/>
            <p14:sldId id="558"/>
            <p14:sldId id="523"/>
            <p14:sldId id="524"/>
            <p14:sldId id="527"/>
            <p14:sldId id="529"/>
            <p14:sldId id="535"/>
            <p14:sldId id="536"/>
            <p14:sldId id="531"/>
            <p14:sldId id="505"/>
            <p14:sldId id="515"/>
            <p14:sldId id="514"/>
            <p14:sldId id="537"/>
            <p14:sldId id="538"/>
            <p14:sldId id="539"/>
            <p14:sldId id="519"/>
            <p14:sldId id="521"/>
            <p14:sldId id="542"/>
            <p14:sldId id="541"/>
            <p14:sldId id="522"/>
            <p14:sldId id="511"/>
            <p14:sldId id="512"/>
            <p14:sldId id="513"/>
            <p14:sldId id="544"/>
            <p14:sldId id="545"/>
            <p14:sldId id="546"/>
            <p14:sldId id="547"/>
            <p14:sldId id="549"/>
            <p14:sldId id="554"/>
            <p14:sldId id="550"/>
            <p14:sldId id="551"/>
            <p14:sldId id="552"/>
            <p14:sldId id="553"/>
            <p14:sldId id="555"/>
            <p14:sldId id="556"/>
          </p14:sldIdLst>
        </p14:section>
        <p14:section name="Untitled Section" id="{70328101-AA8A-49AC-A616-958D27A28BF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6600CC"/>
    <a:srgbClr val="4F81BD"/>
    <a:srgbClr val="7099CA"/>
    <a:srgbClr val="535353"/>
    <a:srgbClr val="F4F7FB"/>
    <a:srgbClr val="355E8F"/>
    <a:srgbClr val="2A4A70"/>
    <a:srgbClr val="4072AE"/>
    <a:srgbClr val="40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4599F94E-CEE6-441E-89CC-EB005ECD8F06}">
      <a14:m xmlns:a14="http://schemas.microsoft.com/office/drawing/2010/main">
        <m:mathPr xmlns:m="http://schemas.openxmlformats.org/officeDocument/2006/math"/>
      </a14:m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53" autoAdjust="0"/>
    <p:restoredTop sz="93475" autoAdjust="0"/>
  </p:normalViewPr>
  <p:slideViewPr>
    <p:cSldViewPr>
      <p:cViewPr varScale="1">
        <p:scale>
          <a:sx n="122" d="100"/>
          <a:sy n="122" d="100"/>
        </p:scale>
        <p:origin x="2080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B0F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4717A9-843A-4B41-867A-689D67A82FCD}" type="datetimeFigureOut">
              <a:rPr lang="en-US" smtClean="0"/>
              <a:t>1/30/20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35503-BF73-4D73-8001-C2E5499C65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513713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7657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3498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7020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6369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8085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4366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357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5074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6990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058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2202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96563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02702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92800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67631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08735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6005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7957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27449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34625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44383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363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7328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64617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93258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99433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29299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74366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55864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204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0223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24140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670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17259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23634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7071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631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4836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2081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1168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02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90187-1CCF-4FCD-9CBC-11A557DEAEE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655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58E8-D4FA-423E-881E-BA32EB7A853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679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8BEE0-3AD9-4192-A681-FC77C47CF20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559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141B-795E-4D57-9CD4-8C770378E8D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0CD2DBBC-8E0E-46B9-B7D6-5F800ED14032}"/>
              </a:ext>
            </a:extLst>
          </p:cNvPr>
          <p:cNvSpPr/>
          <p:nvPr userDrawn="1"/>
        </p:nvSpPr>
        <p:spPr>
          <a:xfrm flipH="1">
            <a:off x="8153397" y="6156325"/>
            <a:ext cx="990604" cy="701675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59D0E11C-2ADE-4925-9177-AC33D97599D3}"/>
              </a:ext>
            </a:extLst>
          </p:cNvPr>
          <p:cNvSpPr/>
          <p:nvPr userDrawn="1"/>
        </p:nvSpPr>
        <p:spPr>
          <a:xfrm rot="10800000" flipH="1">
            <a:off x="1" y="0"/>
            <a:ext cx="990604" cy="701675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20552" y="6443971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467866-7D52-4EF4-8FFB-3DF23ED28A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635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AA9C5-E0AD-4E3D-94F1-95DE4C502CE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9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FF809-0DA7-4D65-BD95-D2F265F7378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64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8B10-A634-458F-B5BB-E8B114EBC6B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184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20DD9-9FBD-4237-A5B7-49EE45D2433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4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2DC52-D7DF-495D-B5B6-5D40280A9EE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981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88E19-5FC3-4945-B5A0-6C0954FF904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379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9282-71C7-4628-9EB2-6761676C28F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235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072BC-402C-4487-8512-894C0D0004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1/30/20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910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571500" algn="l" defTabSz="914400" rtl="0" eaLnBrk="1" latinLnBrk="0" hangingPunct="1">
        <a:spcBef>
          <a:spcPct val="20000"/>
        </a:spcBef>
        <a:buFont typeface="+mj-lt"/>
        <a:buAutoNum type="romanLcPeriod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Ø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2.png"/><Relationship Id="rId3" Type="http://schemas.openxmlformats.org/officeDocument/2006/relationships/image" Target="../media/image1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5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5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5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5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5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4.png"/><Relationship Id="rId4" Type="http://schemas.openxmlformats.org/officeDocument/2006/relationships/image" Target="../media/image5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6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8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png"/><Relationship Id="rId5" Type="http://schemas.openxmlformats.org/officeDocument/2006/relationships/image" Target="../media/image4.png"/><Relationship Id="rId4" Type="http://schemas.openxmlformats.org/officeDocument/2006/relationships/image" Target="../media/image70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8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png"/><Relationship Id="rId5" Type="http://schemas.openxmlformats.org/officeDocument/2006/relationships/image" Target="../media/image4.png"/><Relationship Id="rId4" Type="http://schemas.openxmlformats.org/officeDocument/2006/relationships/image" Target="../media/image7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8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png"/><Relationship Id="rId5" Type="http://schemas.openxmlformats.org/officeDocument/2006/relationships/image" Target="../media/image4.png"/><Relationship Id="rId4" Type="http://schemas.openxmlformats.org/officeDocument/2006/relationships/image" Target="../media/image70.png"/><Relationship Id="rId9" Type="http://schemas.openxmlformats.org/officeDocument/2006/relationships/image" Target="../media/image13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8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png"/><Relationship Id="rId5" Type="http://schemas.openxmlformats.org/officeDocument/2006/relationships/image" Target="../media/image4.png"/><Relationship Id="rId10" Type="http://schemas.openxmlformats.org/officeDocument/2006/relationships/image" Target="../media/image14.png"/><Relationship Id="rId4" Type="http://schemas.openxmlformats.org/officeDocument/2006/relationships/image" Target="../media/image70.png"/><Relationship Id="rId9" Type="http://schemas.openxmlformats.org/officeDocument/2006/relationships/image" Target="../media/image1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1.png"/><Relationship Id="rId3" Type="http://schemas.openxmlformats.org/officeDocument/2006/relationships/image" Target="../media/image9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01.png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1.png"/><Relationship Id="rId3" Type="http://schemas.openxmlformats.org/officeDocument/2006/relationships/image" Target="../media/image91.png"/><Relationship Id="rId7" Type="http://schemas.openxmlformats.org/officeDocument/2006/relationships/image" Target="../media/image12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1.png"/><Relationship Id="rId3" Type="http://schemas.openxmlformats.org/officeDocument/2006/relationships/image" Target="../media/image91.png"/><Relationship Id="rId7" Type="http://schemas.openxmlformats.org/officeDocument/2006/relationships/image" Target="../media/image1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10" Type="http://schemas.openxmlformats.org/officeDocument/2006/relationships/image" Target="../media/image5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1.png"/><Relationship Id="rId3" Type="http://schemas.openxmlformats.org/officeDocument/2006/relationships/image" Target="../media/image91.png"/><Relationship Id="rId7" Type="http://schemas.openxmlformats.org/officeDocument/2006/relationships/image" Target="../media/image12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openxmlformats.org/officeDocument/2006/relationships/image" Target="../media/image1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0.png"/><Relationship Id="rId5" Type="http://schemas.openxmlformats.org/officeDocument/2006/relationships/image" Target="../media/image110.png"/><Relationship Id="rId4" Type="http://schemas.openxmlformats.org/officeDocument/2006/relationships/image" Target="../media/image100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0.png"/><Relationship Id="rId5" Type="http://schemas.openxmlformats.org/officeDocument/2006/relationships/image" Target="../media/image110.png"/><Relationship Id="rId4" Type="http://schemas.openxmlformats.org/officeDocument/2006/relationships/image" Target="../media/image100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90.png"/><Relationship Id="rId7" Type="http://schemas.openxmlformats.org/officeDocument/2006/relationships/image" Target="../media/image120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0.png"/><Relationship Id="rId5" Type="http://schemas.openxmlformats.org/officeDocument/2006/relationships/image" Target="../media/image130.png"/><Relationship Id="rId4" Type="http://schemas.openxmlformats.org/officeDocument/2006/relationships/image" Target="../media/image10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png"/><Relationship Id="rId3" Type="http://schemas.openxmlformats.org/officeDocument/2006/relationships/image" Target="../media/image17.png"/><Relationship Id="rId7" Type="http://schemas.openxmlformats.org/officeDocument/2006/relationships/image" Target="../media/image110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0.png"/><Relationship Id="rId5" Type="http://schemas.openxmlformats.org/officeDocument/2006/relationships/image" Target="../media/image90.png"/><Relationship Id="rId4" Type="http://schemas.openxmlformats.org/officeDocument/2006/relationships/image" Target="../media/image100.png"/><Relationship Id="rId9" Type="http://schemas.openxmlformats.org/officeDocument/2006/relationships/image" Target="../media/image16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png"/><Relationship Id="rId3" Type="http://schemas.openxmlformats.org/officeDocument/2006/relationships/image" Target="../media/image90.png"/><Relationship Id="rId7" Type="http://schemas.openxmlformats.org/officeDocument/2006/relationships/image" Target="../media/image110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0.png"/><Relationship Id="rId5" Type="http://schemas.openxmlformats.org/officeDocument/2006/relationships/image" Target="../media/image17.png"/><Relationship Id="rId4" Type="http://schemas.openxmlformats.org/officeDocument/2006/relationships/image" Target="../media/image18.png"/><Relationship Id="rId9" Type="http://schemas.openxmlformats.org/officeDocument/2006/relationships/image" Target="../media/image16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png"/><Relationship Id="rId3" Type="http://schemas.openxmlformats.org/officeDocument/2006/relationships/image" Target="../media/image17.png"/><Relationship Id="rId7" Type="http://schemas.openxmlformats.org/officeDocument/2006/relationships/image" Target="../media/image110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0.png"/><Relationship Id="rId5" Type="http://schemas.openxmlformats.org/officeDocument/2006/relationships/image" Target="../media/image90.png"/><Relationship Id="rId4" Type="http://schemas.openxmlformats.org/officeDocument/2006/relationships/image" Target="../media/image100.png"/><Relationship Id="rId9" Type="http://schemas.openxmlformats.org/officeDocument/2006/relationships/image" Target="../media/image16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png"/><Relationship Id="rId3" Type="http://schemas.openxmlformats.org/officeDocument/2006/relationships/image" Target="../media/image17.png"/><Relationship Id="rId7" Type="http://schemas.openxmlformats.org/officeDocument/2006/relationships/image" Target="../media/image110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0.png"/><Relationship Id="rId5" Type="http://schemas.openxmlformats.org/officeDocument/2006/relationships/image" Target="../media/image90.png"/><Relationship Id="rId10" Type="http://schemas.openxmlformats.org/officeDocument/2006/relationships/image" Target="../media/image16.png"/><Relationship Id="rId4" Type="http://schemas.openxmlformats.org/officeDocument/2006/relationships/image" Target="../media/image100.png"/><Relationship Id="rId9" Type="http://schemas.openxmlformats.org/officeDocument/2006/relationships/image" Target="../media/image19.pn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png"/><Relationship Id="rId3" Type="http://schemas.openxmlformats.org/officeDocument/2006/relationships/image" Target="../media/image17.png"/><Relationship Id="rId7" Type="http://schemas.openxmlformats.org/officeDocument/2006/relationships/image" Target="../media/image110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0.png"/><Relationship Id="rId11" Type="http://schemas.openxmlformats.org/officeDocument/2006/relationships/image" Target="../media/image20.png"/><Relationship Id="rId5" Type="http://schemas.openxmlformats.org/officeDocument/2006/relationships/image" Target="../media/image90.png"/><Relationship Id="rId10" Type="http://schemas.openxmlformats.org/officeDocument/2006/relationships/image" Target="../media/image16.png"/><Relationship Id="rId4" Type="http://schemas.openxmlformats.org/officeDocument/2006/relationships/image" Target="../media/image100.png"/><Relationship Id="rId9" Type="http://schemas.openxmlformats.org/officeDocument/2006/relationships/image" Target="../media/image19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png"/><Relationship Id="rId3" Type="http://schemas.openxmlformats.org/officeDocument/2006/relationships/image" Target="../media/image17.png"/><Relationship Id="rId7" Type="http://schemas.openxmlformats.org/officeDocument/2006/relationships/image" Target="../media/image110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0.png"/><Relationship Id="rId11" Type="http://schemas.openxmlformats.org/officeDocument/2006/relationships/image" Target="../media/image21.png"/><Relationship Id="rId5" Type="http://schemas.openxmlformats.org/officeDocument/2006/relationships/image" Target="../media/image90.png"/><Relationship Id="rId10" Type="http://schemas.openxmlformats.org/officeDocument/2006/relationships/image" Target="../media/image16.png"/><Relationship Id="rId4" Type="http://schemas.openxmlformats.org/officeDocument/2006/relationships/image" Target="../media/image100.png"/><Relationship Id="rId9" Type="http://schemas.openxmlformats.org/officeDocument/2006/relationships/image" Target="../media/image19.png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png"/><Relationship Id="rId3" Type="http://schemas.openxmlformats.org/officeDocument/2006/relationships/image" Target="../media/image17.png"/><Relationship Id="rId7" Type="http://schemas.openxmlformats.org/officeDocument/2006/relationships/image" Target="../media/image110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0.png"/><Relationship Id="rId11" Type="http://schemas.openxmlformats.org/officeDocument/2006/relationships/image" Target="../media/image22.png"/><Relationship Id="rId5" Type="http://schemas.openxmlformats.org/officeDocument/2006/relationships/image" Target="../media/image90.png"/><Relationship Id="rId10" Type="http://schemas.openxmlformats.org/officeDocument/2006/relationships/image" Target="../media/image16.png"/><Relationship Id="rId4" Type="http://schemas.openxmlformats.org/officeDocument/2006/relationships/image" Target="../media/image100.png"/><Relationship Id="rId9" Type="http://schemas.openxmlformats.org/officeDocument/2006/relationships/image" Target="../media/image19.pn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png"/><Relationship Id="rId3" Type="http://schemas.openxmlformats.org/officeDocument/2006/relationships/image" Target="../media/image90.png"/><Relationship Id="rId7" Type="http://schemas.openxmlformats.org/officeDocument/2006/relationships/image" Target="../media/image110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0.png"/><Relationship Id="rId5" Type="http://schemas.openxmlformats.org/officeDocument/2006/relationships/image" Target="../media/image17.png"/><Relationship Id="rId4" Type="http://schemas.openxmlformats.org/officeDocument/2006/relationships/image" Target="../media/image18.png"/><Relationship Id="rId9" Type="http://schemas.openxmlformats.org/officeDocument/2006/relationships/image" Target="../media/image16.png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png"/><Relationship Id="rId3" Type="http://schemas.openxmlformats.org/officeDocument/2006/relationships/image" Target="../media/image90.png"/><Relationship Id="rId7" Type="http://schemas.openxmlformats.org/officeDocument/2006/relationships/image" Target="../media/image11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0.png"/><Relationship Id="rId5" Type="http://schemas.openxmlformats.org/officeDocument/2006/relationships/image" Target="../media/image17.png"/><Relationship Id="rId10" Type="http://schemas.openxmlformats.org/officeDocument/2006/relationships/image" Target="../media/image23.png"/><Relationship Id="rId4" Type="http://schemas.openxmlformats.org/officeDocument/2006/relationships/image" Target="../media/image18.png"/><Relationship Id="rId9" Type="http://schemas.openxmlformats.org/officeDocument/2006/relationships/image" Target="../media/image16.png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png"/><Relationship Id="rId3" Type="http://schemas.openxmlformats.org/officeDocument/2006/relationships/image" Target="../media/image90.png"/><Relationship Id="rId7" Type="http://schemas.openxmlformats.org/officeDocument/2006/relationships/image" Target="../media/image110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0.png"/><Relationship Id="rId11" Type="http://schemas.openxmlformats.org/officeDocument/2006/relationships/image" Target="../media/image24.png"/><Relationship Id="rId5" Type="http://schemas.openxmlformats.org/officeDocument/2006/relationships/image" Target="../media/image17.png"/><Relationship Id="rId10" Type="http://schemas.openxmlformats.org/officeDocument/2006/relationships/image" Target="../media/image23.png"/><Relationship Id="rId4" Type="http://schemas.openxmlformats.org/officeDocument/2006/relationships/image" Target="../media/image18.png"/><Relationship Id="rId9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png"/><Relationship Id="rId3" Type="http://schemas.openxmlformats.org/officeDocument/2006/relationships/image" Target="../media/image90.png"/><Relationship Id="rId7" Type="http://schemas.openxmlformats.org/officeDocument/2006/relationships/image" Target="../media/image110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0.png"/><Relationship Id="rId11" Type="http://schemas.openxmlformats.org/officeDocument/2006/relationships/image" Target="../media/image25.png"/><Relationship Id="rId5" Type="http://schemas.openxmlformats.org/officeDocument/2006/relationships/image" Target="../media/image17.png"/><Relationship Id="rId10" Type="http://schemas.openxmlformats.org/officeDocument/2006/relationships/image" Target="../media/image23.png"/><Relationship Id="rId4" Type="http://schemas.openxmlformats.org/officeDocument/2006/relationships/image" Target="../media/image18.png"/><Relationship Id="rId9" Type="http://schemas.openxmlformats.org/officeDocument/2006/relationships/image" Target="../media/image16.png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png"/><Relationship Id="rId3" Type="http://schemas.openxmlformats.org/officeDocument/2006/relationships/image" Target="../media/image90.png"/><Relationship Id="rId7" Type="http://schemas.openxmlformats.org/officeDocument/2006/relationships/image" Target="../media/image110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0.png"/><Relationship Id="rId11" Type="http://schemas.openxmlformats.org/officeDocument/2006/relationships/image" Target="../media/image26.png"/><Relationship Id="rId5" Type="http://schemas.openxmlformats.org/officeDocument/2006/relationships/image" Target="../media/image17.png"/><Relationship Id="rId10" Type="http://schemas.openxmlformats.org/officeDocument/2006/relationships/image" Target="../media/image23.png"/><Relationship Id="rId4" Type="http://schemas.openxmlformats.org/officeDocument/2006/relationships/image" Target="../media/image18.png"/><Relationship Id="rId9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5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5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5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5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4.png"/><Relationship Id="rId4" Type="http://schemas.openxmlformats.org/officeDocument/2006/relationships/image" Target="../media/image5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C05F3E-9E57-49A8-863B-BEBB25AAAE31}"/>
              </a:ext>
            </a:extLst>
          </p:cNvPr>
          <p:cNvSpPr/>
          <p:nvPr/>
        </p:nvSpPr>
        <p:spPr>
          <a:xfrm>
            <a:off x="0" y="4344683"/>
            <a:ext cx="9144000" cy="7753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9DD6B75-5E8A-418C-944D-A59F4AB206AE}"/>
              </a:ext>
            </a:extLst>
          </p:cNvPr>
          <p:cNvCxnSpPr/>
          <p:nvPr/>
        </p:nvCxnSpPr>
        <p:spPr>
          <a:xfrm>
            <a:off x="643467" y="2154699"/>
            <a:ext cx="7857066" cy="0"/>
          </a:xfrm>
          <a:prstGeom prst="line">
            <a:avLst/>
          </a:prstGeom>
          <a:ln w="12700">
            <a:gradFill flip="none" rotWithShape="1">
              <a:gsLst>
                <a:gs pos="0">
                  <a:schemeClr val="bg1"/>
                </a:gs>
                <a:gs pos="15000">
                  <a:schemeClr val="tx1">
                    <a:lumMod val="75000"/>
                    <a:lumOff val="25000"/>
                  </a:schemeClr>
                </a:gs>
                <a:gs pos="85000">
                  <a:schemeClr val="tx1">
                    <a:lumMod val="75000"/>
                    <a:lumOff val="2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8AA8FFBD-8F59-45E4-A951-3BDF390EFE28}"/>
              </a:ext>
            </a:extLst>
          </p:cNvPr>
          <p:cNvSpPr/>
          <p:nvPr/>
        </p:nvSpPr>
        <p:spPr>
          <a:xfrm>
            <a:off x="2349344" y="1383414"/>
            <a:ext cx="444531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spc="300" dirty="0">
                <a:latin typeface="Bold sand ms"/>
                <a:cs typeface="Mongolian Baiti" panose="03000500000000000000" pitchFamily="66" charset="0"/>
              </a:rPr>
              <a:t>SOA Exam FM</a:t>
            </a:r>
            <a:endParaRPr lang="mk-MK" sz="4400" b="1" spc="300" dirty="0">
              <a:latin typeface="Bold sand ms"/>
              <a:cs typeface="Mongolian Baiti" panose="03000500000000000000" pitchFamily="66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A4C1F0D-0DDC-4F66-A892-952589DE9CD9}"/>
              </a:ext>
            </a:extLst>
          </p:cNvPr>
          <p:cNvSpPr/>
          <p:nvPr/>
        </p:nvSpPr>
        <p:spPr>
          <a:xfrm>
            <a:off x="643469" y="2161529"/>
            <a:ext cx="78570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Bold sand ms"/>
                <a:cs typeface="Calibri Light" panose="020F0302020204030204" pitchFamily="34" charset="0"/>
              </a:rPr>
              <a:t>Module 2 – Section 1</a:t>
            </a:r>
            <a:endParaRPr lang="mk-MK" sz="2800" dirty="0">
              <a:latin typeface="Bold sand ms"/>
              <a:cs typeface="Calibri Light" panose="020F0302020204030204" pitchFamily="34" charset="0"/>
            </a:endParaRPr>
          </a:p>
          <a:p>
            <a:pPr algn="ctr"/>
            <a:endParaRPr lang="mk-MK" sz="2800" dirty="0">
              <a:latin typeface="Bold sand ms"/>
              <a:cs typeface="Calibri Light" panose="020F0302020204030204" pitchFamily="34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97156F5-7FA1-4E55-B8F7-3EF8D2C43323}"/>
              </a:ext>
            </a:extLst>
          </p:cNvPr>
          <p:cNvCxnSpPr/>
          <p:nvPr/>
        </p:nvCxnSpPr>
        <p:spPr>
          <a:xfrm>
            <a:off x="643467" y="2684749"/>
            <a:ext cx="7857066" cy="0"/>
          </a:xfrm>
          <a:prstGeom prst="line">
            <a:avLst/>
          </a:prstGeom>
          <a:ln w="12700">
            <a:gradFill flip="none" rotWithShape="1">
              <a:gsLst>
                <a:gs pos="0">
                  <a:schemeClr val="bg1"/>
                </a:gs>
                <a:gs pos="15000">
                  <a:schemeClr val="tx1">
                    <a:lumMod val="75000"/>
                    <a:lumOff val="25000"/>
                  </a:schemeClr>
                </a:gs>
                <a:gs pos="85000">
                  <a:schemeClr val="tx1">
                    <a:lumMod val="75000"/>
                    <a:lumOff val="2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FB7C72F6-BD2D-423F-BC67-66618F619D7B}"/>
              </a:ext>
            </a:extLst>
          </p:cNvPr>
          <p:cNvSpPr/>
          <p:nvPr/>
        </p:nvSpPr>
        <p:spPr>
          <a:xfrm>
            <a:off x="0" y="4411990"/>
            <a:ext cx="9144000" cy="643533"/>
          </a:xfrm>
          <a:prstGeom prst="rect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04938B3-7A68-4666-A8FA-CA571DB57FCC}"/>
              </a:ext>
            </a:extLst>
          </p:cNvPr>
          <p:cNvSpPr/>
          <p:nvPr/>
        </p:nvSpPr>
        <p:spPr>
          <a:xfrm>
            <a:off x="0" y="4409192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Bold sand ms"/>
                <a:cs typeface="Mongolian Baiti" panose="03000500000000000000" pitchFamily="66" charset="0"/>
              </a:rPr>
              <a:t>Symbolic Examples (Part 2)</a:t>
            </a:r>
            <a:endParaRPr lang="mk-MK" sz="3600" dirty="0">
              <a:solidFill>
                <a:schemeClr val="bg1"/>
              </a:solidFill>
              <a:latin typeface="Bold sand ms"/>
              <a:cs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695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1: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143000" y="3563023"/>
            <a:ext cx="640080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676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133600" y="23774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3774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5908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5052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196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3340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048000" y="23774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62400" y="23774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876800" y="23774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57200" y="3807023"/>
                <a:ext cx="71013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807023"/>
                <a:ext cx="710130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3793" t="-146000" r="-8621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1816580" y="385572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944985" y="3733800"/>
                <a:ext cx="102002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𝑎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985" y="3733800"/>
                <a:ext cx="1020023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2994" r="-5389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943031" y="4114800"/>
                <a:ext cx="115243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𝑏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𝑏𝑎𝑒𝑖𝑟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3031" y="4114800"/>
                <a:ext cx="1152431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5820" r="-4233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689214" y="4680707"/>
                <a:ext cx="2473178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=3</m:t>
                      </m:r>
                      <m:sSub>
                        <m:sSubPr>
                          <m:ctrlPr>
                            <a:rPr lang="en-US" sz="20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6|</m:t>
                              </m:r>
                            </m:e>
                          </m:acc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𝑏</m:t>
                          </m:r>
                        </m:sub>
                      </m:sSub>
                      <m:r>
                        <a:rPr lang="en-US" sz="2000" i="1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8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5</m:t>
                              </m:r>
                              <m: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𝑏</m:t>
                          </m:r>
                        </m:sub>
                      </m:sSub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>
                        <m:sSubPr>
                          <m:ctrlPr>
                            <a:rPr lang="en-US" sz="20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𝑎</m:t>
                          </m:r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9214" y="4680707"/>
                <a:ext cx="2473178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1724" t="-3509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848799" y="4522035"/>
                <a:ext cx="1247201" cy="5833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𝑎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=</m:t>
                      </m:r>
                      <m:f>
                        <m:fPr>
                          <m:ctrlPr>
                            <a:rPr lang="mr-IN" sz="2000" b="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1+</m:t>
                          </m:r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8799" y="4522035"/>
                <a:ext cx="1247201" cy="58336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64669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1: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143000" y="3563023"/>
            <a:ext cx="640080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676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133600" y="23774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3774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5908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5052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196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3340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048000" y="23774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62400" y="23774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876800" y="23774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57200" y="3807023"/>
                <a:ext cx="71013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807023"/>
                <a:ext cx="710130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3793" t="-146000" r="-8621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1816580" y="385572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944985" y="3733800"/>
                <a:ext cx="102002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𝑎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985" y="3733800"/>
                <a:ext cx="1020023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2994" r="-5389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943031" y="4114800"/>
                <a:ext cx="115243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𝑏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𝑏𝑎𝑒𝑖𝑟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3031" y="4114800"/>
                <a:ext cx="1152431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5820" r="-4233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689214" y="4680707"/>
                <a:ext cx="1795940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≠</m:t>
                      </m:r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3</m:t>
                      </m:r>
                      <m:sSub>
                        <m:sSubPr>
                          <m:ctrlPr>
                            <a:rPr lang="en-US" sz="20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6|</m:t>
                              </m:r>
                            </m:e>
                          </m:acc>
                        </m:sub>
                      </m:sSub>
                      <m:r>
                        <a:rPr lang="en-US" sz="2000" i="1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8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5</m:t>
                              </m:r>
                              <m: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9214" y="4680707"/>
                <a:ext cx="1795940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2712" t="-3509" r="-15593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88144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1: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143000" y="3563023"/>
            <a:ext cx="640080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676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133600" y="23774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3774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5908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5052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196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3340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048000" y="23774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62400" y="23774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876800" y="23774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57200" y="3807023"/>
                <a:ext cx="71013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807023"/>
                <a:ext cx="710130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3793" t="-146000" r="-8621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1816580" y="385572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944985" y="3733800"/>
                <a:ext cx="102002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𝑎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985" y="3733800"/>
                <a:ext cx="1020023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2994" r="-5389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943031" y="4114800"/>
                <a:ext cx="115243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𝑏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𝑏𝑎𝑒𝑖𝑟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3031" y="4114800"/>
                <a:ext cx="1152431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5820" r="-4233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689214" y="4680707"/>
                <a:ext cx="2030364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≠</m:t>
                      </m:r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3</m:t>
                      </m:r>
                      <m:sSub>
                        <m:sSubPr>
                          <m:ctrlPr>
                            <a:rPr lang="en-US" sz="20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6|</m:t>
                              </m:r>
                            </m:e>
                          </m:acc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𝑏</m:t>
                          </m:r>
                        </m:sub>
                      </m:sSub>
                      <m:r>
                        <a:rPr lang="en-US" sz="2000" i="1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8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5</m:t>
                              </m:r>
                              <m: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𝑏</m:t>
                          </m:r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9214" y="4680707"/>
                <a:ext cx="2030364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2402" t="-3509" r="-840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43806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1: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143000" y="3563023"/>
            <a:ext cx="640080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676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133600" y="23774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3774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5908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5052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196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3340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048000" y="23774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62400" y="23774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876800" y="23774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57200" y="3807023"/>
                <a:ext cx="71013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807023"/>
                <a:ext cx="710130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3793" t="-146000" r="-8621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1816580" y="385572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944985" y="3733800"/>
                <a:ext cx="102002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𝑎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985" y="3733800"/>
                <a:ext cx="1020023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2994" r="-5389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943031" y="4114800"/>
                <a:ext cx="115243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𝑏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𝑏𝑎𝑒𝑖𝑟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3031" y="4114800"/>
                <a:ext cx="1152431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5820" r="-4233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689214" y="4680707"/>
                <a:ext cx="2030364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≠</m:t>
                      </m:r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3</m:t>
                      </m:r>
                      <m:sSub>
                        <m:sSubPr>
                          <m:ctrlPr>
                            <a:rPr lang="en-US" sz="20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6|</m:t>
                              </m:r>
                            </m:e>
                          </m:acc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𝑏</m:t>
                          </m:r>
                        </m:sub>
                      </m:sSub>
                      <m:r>
                        <a:rPr lang="en-US" sz="2000" i="1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8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5</m:t>
                              </m:r>
                              <m: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𝑏</m:t>
                          </m:r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9214" y="4680707"/>
                <a:ext cx="2030364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2402" t="-3509" r="-840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/>
          <p:cNvCxnSpPr>
            <a:cxnSpLocks/>
          </p:cNvCxnSpPr>
          <p:nvPr/>
        </p:nvCxnSpPr>
        <p:spPr>
          <a:xfrm flipH="1">
            <a:off x="3322320" y="4770120"/>
            <a:ext cx="182880" cy="182880"/>
          </a:xfrm>
          <a:prstGeom prst="line">
            <a:avLst/>
          </a:prstGeom>
          <a:ln w="25400">
            <a:solidFill>
              <a:srgbClr val="C00000"/>
            </a:solidFill>
            <a:prstDash val="solid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cxnSpLocks/>
          </p:cNvCxnSpPr>
          <p:nvPr/>
        </p:nvCxnSpPr>
        <p:spPr>
          <a:xfrm>
            <a:off x="3322320" y="4770120"/>
            <a:ext cx="182880" cy="182880"/>
          </a:xfrm>
          <a:prstGeom prst="line">
            <a:avLst/>
          </a:prstGeom>
          <a:ln w="25400">
            <a:solidFill>
              <a:srgbClr val="C00000"/>
            </a:solidFill>
            <a:prstDash val="solid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25451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1: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143000" y="3563023"/>
            <a:ext cx="640080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676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133600" y="23774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3774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5908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5052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196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3340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048000" y="23774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62400" y="23774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876800" y="23774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57200" y="3807023"/>
                <a:ext cx="71013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807023"/>
                <a:ext cx="710130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3793" t="-146000" r="-8621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1816580" y="385572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944985" y="3733800"/>
                <a:ext cx="102002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𝑎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985" y="3733800"/>
                <a:ext cx="1020023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2994" r="-5389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943031" y="4114800"/>
                <a:ext cx="115243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𝑏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𝑏𝑎𝑒𝑖𝑟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3031" y="4114800"/>
                <a:ext cx="1152431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5820" r="-4233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689214" y="4680707"/>
                <a:ext cx="2030364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≠</m:t>
                      </m:r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3</m:t>
                      </m:r>
                      <m:sSub>
                        <m:sSubPr>
                          <m:ctrlPr>
                            <a:rPr lang="en-US" sz="20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6|</m:t>
                              </m:r>
                            </m:e>
                          </m:acc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𝑏</m:t>
                          </m:r>
                        </m:sub>
                      </m:sSub>
                      <m:r>
                        <a:rPr lang="en-US" sz="2000" i="1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8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5</m:t>
                              </m:r>
                              <m: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𝑏</m:t>
                          </m:r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9214" y="4680707"/>
                <a:ext cx="2030364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2402" t="-3509" r="-840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/>
          <p:cNvCxnSpPr>
            <a:cxnSpLocks/>
          </p:cNvCxnSpPr>
          <p:nvPr/>
        </p:nvCxnSpPr>
        <p:spPr>
          <a:xfrm flipH="1">
            <a:off x="3322320" y="4770120"/>
            <a:ext cx="182880" cy="182880"/>
          </a:xfrm>
          <a:prstGeom prst="line">
            <a:avLst/>
          </a:prstGeom>
          <a:ln w="25400">
            <a:solidFill>
              <a:srgbClr val="C00000"/>
            </a:solidFill>
            <a:prstDash val="solid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cxnSpLocks/>
          </p:cNvCxnSpPr>
          <p:nvPr/>
        </p:nvCxnSpPr>
        <p:spPr>
          <a:xfrm>
            <a:off x="3322320" y="4770120"/>
            <a:ext cx="182880" cy="182880"/>
          </a:xfrm>
          <a:prstGeom prst="line">
            <a:avLst/>
          </a:prstGeom>
          <a:ln w="25400">
            <a:solidFill>
              <a:srgbClr val="C00000"/>
            </a:solidFill>
            <a:prstDash val="solid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cxnSpLocks/>
          </p:cNvCxnSpPr>
          <p:nvPr/>
        </p:nvCxnSpPr>
        <p:spPr>
          <a:xfrm>
            <a:off x="1371600" y="3429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cxnSpLocks/>
          </p:cNvCxnSpPr>
          <p:nvPr/>
        </p:nvCxnSpPr>
        <p:spPr>
          <a:xfrm>
            <a:off x="1371600" y="3810000"/>
            <a:ext cx="12220" cy="27432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15433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1: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143000" y="3563023"/>
            <a:ext cx="640080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676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133600" y="23774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3774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5908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5052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196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3340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048000" y="23774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62400" y="23774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876800" y="23774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57200" y="3807023"/>
                <a:ext cx="71013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807023"/>
                <a:ext cx="710130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3793" t="-146000" r="-8621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1816580" y="385572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944985" y="3733800"/>
                <a:ext cx="102002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𝑎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985" y="3733800"/>
                <a:ext cx="1020023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2994" r="-5389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943031" y="4114800"/>
                <a:ext cx="115243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𝑏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𝑏𝑎𝑒𝑖𝑟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3031" y="4114800"/>
                <a:ext cx="1152431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5820" r="-4233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689214" y="4680707"/>
                <a:ext cx="302608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=3</m:t>
                      </m:r>
                      <m:sSub>
                        <m:sSubPr>
                          <m:ctrlPr>
                            <a:rPr lang="en-US" sz="20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6|</m:t>
                              </m:r>
                            </m:e>
                          </m:acc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𝑏</m:t>
                          </m:r>
                        </m:sub>
                      </m:sSub>
                      <m:r>
                        <a:rPr lang="en-US" sz="2000" i="1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8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5</m:t>
                              </m:r>
                              <m: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𝑏</m:t>
                          </m:r>
                        </m:sub>
                      </m:sSub>
                      <m:r>
                        <a:rPr lang="en-US" sz="2000" i="1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(1+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𝑎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9214" y="4680707"/>
                <a:ext cx="3026085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1408" t="-3509" r="-2414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/>
          <p:cNvCxnSpPr>
            <a:cxnSpLocks/>
          </p:cNvCxnSpPr>
          <p:nvPr/>
        </p:nvCxnSpPr>
        <p:spPr>
          <a:xfrm>
            <a:off x="1371600" y="3429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57152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1: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676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1336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2907268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907792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907792"/>
                <a:ext cx="3048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5908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5052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196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3340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048000" y="2907792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907792"/>
                <a:ext cx="3048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62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907268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876800" y="2907792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2907792"/>
                <a:ext cx="3048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57200" y="3807023"/>
                <a:ext cx="71013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807023"/>
                <a:ext cx="710130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13793" t="-146000" r="-8621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1816580" y="385572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cxnSpLocks/>
          </p:cNvCxnSpPr>
          <p:nvPr/>
        </p:nvCxnSpPr>
        <p:spPr>
          <a:xfrm flipV="1">
            <a:off x="1143000" y="3563023"/>
            <a:ext cx="640080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71247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1: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676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1336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907792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907792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5908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5052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196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3340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048000" y="2907792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907792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62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907268"/>
                <a:ext cx="3048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876800" y="2907792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2907792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57200" y="3807023"/>
                <a:ext cx="71013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807023"/>
                <a:ext cx="710130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13793" t="-146000" r="-8621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133600" y="23738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5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2373868"/>
                <a:ext cx="30480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1816580" y="385572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cxnSpLocks/>
          </p:cNvCxnSpPr>
          <p:nvPr/>
        </p:nvCxnSpPr>
        <p:spPr>
          <a:xfrm flipV="1">
            <a:off x="1143000" y="3563023"/>
            <a:ext cx="640080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2448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1: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676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1336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907792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907792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5908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5052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196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3340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048000" y="2907792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907792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62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876800" y="2907792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2907792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57200" y="3807023"/>
                <a:ext cx="71013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807023"/>
                <a:ext cx="710130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3793" t="-146000" r="-8621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133600" y="23738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5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23738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048000" y="23738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5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3738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962400" y="237744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5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377440"/>
                <a:ext cx="30480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876800" y="237744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5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2377440"/>
                <a:ext cx="30480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791200" y="23738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5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3738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1816580" y="385572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cxnSpLocks/>
          </p:cNvCxnSpPr>
          <p:nvPr/>
        </p:nvCxnSpPr>
        <p:spPr>
          <a:xfrm flipV="1">
            <a:off x="1143000" y="3563023"/>
            <a:ext cx="640080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25260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1: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676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1336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907792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907792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5908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5052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196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3340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048000" y="2907792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907792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62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876800" y="2907792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2907792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57200" y="3807023"/>
                <a:ext cx="71013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807023"/>
                <a:ext cx="710130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3793" t="-146000" r="-8621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133600" y="23738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5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23738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048000" y="23738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5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3738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962400" y="237744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5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377440"/>
                <a:ext cx="30480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876800" y="237744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5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2377440"/>
                <a:ext cx="30480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791200" y="23738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5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3738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1816580" y="385572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cxnSpLocks/>
          </p:cNvCxnSpPr>
          <p:nvPr/>
        </p:nvCxnSpPr>
        <p:spPr>
          <a:xfrm flipV="1">
            <a:off x="1143000" y="3563023"/>
            <a:ext cx="640080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944985" y="3733800"/>
                <a:ext cx="102002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𝑎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985" y="3733800"/>
                <a:ext cx="1020023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2994" r="-5389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943031" y="4114800"/>
                <a:ext cx="115243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𝑏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𝑏𝑎𝑒𝑖𝑟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3031" y="4114800"/>
                <a:ext cx="1152431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5820" r="-4233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6024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1: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676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1336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2907268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907792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907792"/>
                <a:ext cx="3048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5908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5052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196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3340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048000" y="2907792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907792"/>
                <a:ext cx="3048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62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907268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876800" y="2907792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2907792"/>
                <a:ext cx="3048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57200" y="3807023"/>
                <a:ext cx="71013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807023"/>
                <a:ext cx="710130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13793" t="-146000" r="-8621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1816580" y="385572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cxnSpLocks/>
          </p:cNvCxnSpPr>
          <p:nvPr/>
        </p:nvCxnSpPr>
        <p:spPr>
          <a:xfrm flipV="1">
            <a:off x="1143000" y="3563023"/>
            <a:ext cx="640080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58327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1: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676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1336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907792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907792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5908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5052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196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3340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048000" y="2907792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907792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62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876800" y="2907792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2907792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57200" y="3807023"/>
                <a:ext cx="71013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807023"/>
                <a:ext cx="710130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3793" t="-146000" r="-8621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133600" y="23738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5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23738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048000" y="23738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5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3738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962400" y="237744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5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377440"/>
                <a:ext cx="30480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876800" y="237744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5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2377440"/>
                <a:ext cx="30480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791200" y="23738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5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3738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1816580" y="385572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cxnSpLocks/>
          </p:cNvCxnSpPr>
          <p:nvPr/>
        </p:nvCxnSpPr>
        <p:spPr>
          <a:xfrm flipV="1">
            <a:off x="1143000" y="3563023"/>
            <a:ext cx="640080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944985" y="3733800"/>
                <a:ext cx="102002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𝑎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985" y="3733800"/>
                <a:ext cx="1020023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2994" r="-5389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943031" y="4114800"/>
                <a:ext cx="115243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𝑏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𝑏𝑎𝑒𝑖𝑟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3031" y="4114800"/>
                <a:ext cx="1152431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5820" r="-4233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689214" y="4680707"/>
                <a:ext cx="2580578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=3</m:t>
                      </m:r>
                      <m:sSub>
                        <m:sSub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11|</m:t>
                              </m:r>
                            </m:e>
                          </m:acc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𝑎</m:t>
                          </m:r>
                        </m:sub>
                      </m:sSub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5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5</m:t>
                              </m:r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𝑏</m:t>
                          </m:r>
                        </m:sub>
                      </m:sSub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>
                        <m:sSub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𝑎</m:t>
                          </m:r>
                        </m:sub>
                      </m:sSub>
                    </m:oMath>
                  </m:oMathPara>
                </a14:m>
                <a:endParaRPr lang="en-US" sz="20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9214" y="4680707"/>
                <a:ext cx="2580578" cy="348493"/>
              </a:xfrm>
              <a:prstGeom prst="rect">
                <a:avLst/>
              </a:prstGeom>
              <a:blipFill rotWithShape="0">
                <a:blip r:embed="rId9"/>
                <a:stretch>
                  <a:fillRect l="-1655" t="-3509" r="-236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39014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1: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676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1336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907792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907792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5908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5052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196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3340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048000" y="2907792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907792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62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876800" y="2907792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2907792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57200" y="3807023"/>
                <a:ext cx="71013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807023"/>
                <a:ext cx="710130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3793" t="-146000" r="-8621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133600" y="23738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5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23738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048000" y="23738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5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3738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962400" y="237744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5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377440"/>
                <a:ext cx="30480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876800" y="237744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5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2377440"/>
                <a:ext cx="30480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791200" y="23738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5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3738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1816580" y="385572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cxnSpLocks/>
          </p:cNvCxnSpPr>
          <p:nvPr/>
        </p:nvCxnSpPr>
        <p:spPr>
          <a:xfrm flipV="1">
            <a:off x="1143000" y="3563023"/>
            <a:ext cx="640080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944985" y="3733800"/>
                <a:ext cx="102002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𝑎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985" y="3733800"/>
                <a:ext cx="1020023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2994" r="-5389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943031" y="4114800"/>
                <a:ext cx="115243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𝑏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𝑏𝑎𝑒𝑖𝑟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3031" y="4114800"/>
                <a:ext cx="1152431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5820" r="-4233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689214" y="4680707"/>
                <a:ext cx="2580578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=3</m:t>
                      </m:r>
                      <m:sSub>
                        <m:sSub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11|</m:t>
                              </m:r>
                            </m:e>
                          </m:acc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𝑎</m:t>
                          </m:r>
                        </m:sub>
                      </m:sSub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5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5</m:t>
                              </m:r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𝑏</m:t>
                          </m:r>
                        </m:sub>
                      </m:sSub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>
                        <m:sSub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𝑎</m:t>
                          </m:r>
                        </m:sub>
                      </m:sSub>
                    </m:oMath>
                  </m:oMathPara>
                </a14:m>
                <a:endParaRPr lang="en-US" sz="20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9214" y="4680707"/>
                <a:ext cx="2580578" cy="348493"/>
              </a:xfrm>
              <a:prstGeom prst="rect">
                <a:avLst/>
              </a:prstGeom>
              <a:blipFill rotWithShape="0">
                <a:blip r:embed="rId9"/>
                <a:stretch>
                  <a:fillRect l="-1655" t="-3509" r="-236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982995" y="5214107"/>
                <a:ext cx="289380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=3</m:t>
                      </m:r>
                      <m:sSub>
                        <m:sSub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11|</m:t>
                              </m:r>
                            </m:e>
                          </m:acc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𝑎</m:t>
                          </m:r>
                        </m:sub>
                      </m:sSub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5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5</m:t>
                              </m:r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𝑏</m:t>
                          </m:r>
                        </m:sub>
                      </m:sSub>
                      <m:r>
                        <a:rPr lang="en-US" sz="2000" i="1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(1+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𝑎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2995" y="5214107"/>
                <a:ext cx="2893805" cy="348493"/>
              </a:xfrm>
              <a:prstGeom prst="rect">
                <a:avLst/>
              </a:prstGeom>
              <a:blipFill rotWithShape="0">
                <a:blip r:embed="rId10"/>
                <a:stretch>
                  <a:fillRect l="-421" t="-1724" r="-2526" b="-2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Connector 45"/>
          <p:cNvCxnSpPr>
            <a:cxnSpLocks/>
          </p:cNvCxnSpPr>
          <p:nvPr/>
        </p:nvCxnSpPr>
        <p:spPr>
          <a:xfrm>
            <a:off x="1371600" y="3429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08991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1: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676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1336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2907268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907792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907792"/>
                <a:ext cx="3048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5908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5052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196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3340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048000" y="2907792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907792"/>
                <a:ext cx="3048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62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907268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876800" y="2907792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2907792"/>
                <a:ext cx="3048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57200" y="3807023"/>
                <a:ext cx="71013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807023"/>
                <a:ext cx="710130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13793" t="-146000" r="-8621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1816580" y="385572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cxnSpLocks/>
          </p:cNvCxnSpPr>
          <p:nvPr/>
        </p:nvCxnSpPr>
        <p:spPr>
          <a:xfrm flipV="1">
            <a:off x="1143000" y="3563023"/>
            <a:ext cx="640080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15114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1: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676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1336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907792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907792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5908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2907268"/>
                <a:ext cx="3048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5052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2907268"/>
                <a:ext cx="3048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196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907268"/>
                <a:ext cx="3048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3340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907268"/>
                <a:ext cx="3048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2907268"/>
                <a:ext cx="3048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048000" y="2907792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907792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62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9072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876800" y="2907792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2907792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57200" y="3807023"/>
                <a:ext cx="71013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807023"/>
                <a:ext cx="710130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13793" t="-146000" r="-8621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1816580" y="385572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600200" y="2362200"/>
                <a:ext cx="4572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−5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2362200"/>
                <a:ext cx="45720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Arrow Connector 41"/>
          <p:cNvCxnSpPr>
            <a:cxnSpLocks/>
          </p:cNvCxnSpPr>
          <p:nvPr/>
        </p:nvCxnSpPr>
        <p:spPr>
          <a:xfrm flipV="1">
            <a:off x="1143000" y="3563023"/>
            <a:ext cx="640080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33716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1: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676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1336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907792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907792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5908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5052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196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3340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048000" y="2907792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907792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62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907268"/>
                <a:ext cx="3048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876800" y="2907792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2907792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57200" y="3807023"/>
                <a:ext cx="71013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807023"/>
                <a:ext cx="710130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13793" t="-146000" r="-8621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514600" y="2373868"/>
                <a:ext cx="4572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−5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2373868"/>
                <a:ext cx="45720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1816580" y="385572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600200" y="2362200"/>
                <a:ext cx="4572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−5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2362200"/>
                <a:ext cx="45720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429000" y="2362200"/>
                <a:ext cx="4572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−5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2362200"/>
                <a:ext cx="45720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343400" y="2362200"/>
                <a:ext cx="4572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−5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362200"/>
                <a:ext cx="45720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257800" y="2362200"/>
                <a:ext cx="4572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−5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362200"/>
                <a:ext cx="45720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172200" y="2362200"/>
                <a:ext cx="4572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−5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2362200"/>
                <a:ext cx="45720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Arrow Connector 41"/>
          <p:cNvCxnSpPr>
            <a:cxnSpLocks/>
          </p:cNvCxnSpPr>
          <p:nvPr/>
        </p:nvCxnSpPr>
        <p:spPr>
          <a:xfrm flipV="1">
            <a:off x="1143000" y="3563023"/>
            <a:ext cx="640080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96085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1: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676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1336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907792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907792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5908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5052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196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3340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048000" y="2907792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907792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62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907268"/>
                <a:ext cx="3048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876800" y="2907792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2907792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57200" y="3807023"/>
                <a:ext cx="71013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807023"/>
                <a:ext cx="710130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13793" t="-146000" r="-8621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514600" y="2373868"/>
                <a:ext cx="4572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−5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2373868"/>
                <a:ext cx="45720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1816580" y="385572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600200" y="2362200"/>
                <a:ext cx="4572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−5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2362200"/>
                <a:ext cx="45720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429000" y="2362200"/>
                <a:ext cx="4572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−5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2362200"/>
                <a:ext cx="45720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343400" y="2362200"/>
                <a:ext cx="4572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−5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362200"/>
                <a:ext cx="45720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257800" y="2362200"/>
                <a:ext cx="4572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−5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362200"/>
                <a:ext cx="45720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172200" y="2362200"/>
                <a:ext cx="4572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−5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2362200"/>
                <a:ext cx="45720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Arrow Connector 41"/>
          <p:cNvCxnSpPr>
            <a:cxnSpLocks/>
          </p:cNvCxnSpPr>
          <p:nvPr/>
        </p:nvCxnSpPr>
        <p:spPr>
          <a:xfrm flipV="1">
            <a:off x="1143000" y="3563023"/>
            <a:ext cx="640080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944985" y="3733800"/>
                <a:ext cx="102002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𝑎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985" y="3733800"/>
                <a:ext cx="1020023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2994" r="-5389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943031" y="4114800"/>
                <a:ext cx="115243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𝑏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𝑏𝑎𝑒𝑖𝑟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3031" y="4114800"/>
                <a:ext cx="1152431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5820" r="-4233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81041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1: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676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1336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907792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907792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5908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5052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196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3340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048000" y="2907792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907792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62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907268"/>
                <a:ext cx="3048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876800" y="2907792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2907792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57200" y="3807023"/>
                <a:ext cx="71013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807023"/>
                <a:ext cx="710130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13793" t="-146000" r="-8621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2514600" y="2373868"/>
                <a:ext cx="4572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−5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2373868"/>
                <a:ext cx="45720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1816580" y="385572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1600200" y="2362200"/>
                <a:ext cx="4572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−5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2362200"/>
                <a:ext cx="45720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429000" y="2362200"/>
                <a:ext cx="4572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−5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2362200"/>
                <a:ext cx="45720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343400" y="2362200"/>
                <a:ext cx="4572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−5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362200"/>
                <a:ext cx="45720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257800" y="2362200"/>
                <a:ext cx="4572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−5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362200"/>
                <a:ext cx="45720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172200" y="2362200"/>
                <a:ext cx="4572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−5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2362200"/>
                <a:ext cx="45720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Straight Arrow Connector 41"/>
          <p:cNvCxnSpPr>
            <a:cxnSpLocks/>
          </p:cNvCxnSpPr>
          <p:nvPr/>
        </p:nvCxnSpPr>
        <p:spPr>
          <a:xfrm flipV="1">
            <a:off x="1143000" y="3563023"/>
            <a:ext cx="640080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1689214" y="4680707"/>
                <a:ext cx="213776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=8</m:t>
                      </m:r>
                      <m:sSub>
                        <m:sSub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11|</m:t>
                              </m:r>
                            </m:e>
                          </m:acc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𝑎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−5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6</m:t>
                              </m:r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𝑏</m:t>
                          </m:r>
                        </m:sub>
                      </m:sSub>
                    </m:oMath>
                  </m:oMathPara>
                </a14:m>
                <a:endParaRPr lang="en-US" sz="20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9214" y="4680707"/>
                <a:ext cx="2137765" cy="348493"/>
              </a:xfrm>
              <a:prstGeom prst="rect">
                <a:avLst/>
              </a:prstGeom>
              <a:blipFill rotWithShape="0">
                <a:blip r:embed="rId9"/>
                <a:stretch>
                  <a:fillRect l="-2279" t="-3509" r="-7692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944985" y="3733800"/>
                <a:ext cx="102002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𝑎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985" y="3733800"/>
                <a:ext cx="1020023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2994" r="-5389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943031" y="4114800"/>
                <a:ext cx="115243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𝑏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𝑏𝑎𝑒𝑖𝑟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3031" y="4114800"/>
                <a:ext cx="1152431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5820" r="-4233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680002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2: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9624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6764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1336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329184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2918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5908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5052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196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3340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329184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2918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0480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624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8768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Connector 34"/>
          <p:cNvCxnSpPr>
            <a:cxnSpLocks/>
          </p:cNvCxnSpPr>
          <p:nvPr/>
        </p:nvCxnSpPr>
        <p:spPr>
          <a:xfrm>
            <a:off x="6388580" y="42672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cxnSpLocks/>
          </p:cNvCxnSpPr>
          <p:nvPr/>
        </p:nvCxnSpPr>
        <p:spPr>
          <a:xfrm>
            <a:off x="4114800" y="2286000"/>
            <a:ext cx="12220" cy="822960"/>
          </a:xfrm>
          <a:prstGeom prst="line">
            <a:avLst/>
          </a:prstGeom>
          <a:ln w="25400">
            <a:solidFill>
              <a:schemeClr val="accent1"/>
            </a:solidFill>
            <a:prstDash val="dash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082886" y="2590800"/>
                <a:ext cx="180331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periodic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eir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2886" y="2590800"/>
                <a:ext cx="1803314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5405" t="-146000" r="-202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292686" y="2590800"/>
                <a:ext cx="181075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periodic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eir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𝑗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2686" y="2590800"/>
                <a:ext cx="1810752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5051" t="-146000" r="-404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327048" y="5029200"/>
                <a:ext cx="22615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𝑉</m:t>
                      </m:r>
                    </m:oMath>
                  </m:oMathPara>
                </a14:m>
                <a:endParaRPr lang="en-US" sz="20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7048" y="5029200"/>
                <a:ext cx="226152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27027" r="-21622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79227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2: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9624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6764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1336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329184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2918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5908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5052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196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3340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329184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2918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0480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624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8768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Connector 34"/>
          <p:cNvCxnSpPr>
            <a:cxnSpLocks/>
          </p:cNvCxnSpPr>
          <p:nvPr/>
        </p:nvCxnSpPr>
        <p:spPr>
          <a:xfrm>
            <a:off x="6388580" y="42672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cxnSpLocks/>
          </p:cNvCxnSpPr>
          <p:nvPr/>
        </p:nvCxnSpPr>
        <p:spPr>
          <a:xfrm>
            <a:off x="4114800" y="2286000"/>
            <a:ext cx="12220" cy="822960"/>
          </a:xfrm>
          <a:prstGeom prst="line">
            <a:avLst/>
          </a:prstGeom>
          <a:ln w="25400">
            <a:solidFill>
              <a:schemeClr val="accent1"/>
            </a:solidFill>
            <a:prstDash val="dash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082886" y="2590800"/>
                <a:ext cx="180331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periodic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eir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2886" y="2590800"/>
                <a:ext cx="1803314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5405" t="-146000" r="-202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292686" y="2590800"/>
                <a:ext cx="181075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periodic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eir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𝑗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2686" y="2590800"/>
                <a:ext cx="1810752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5051" t="-146000" r="-404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Connector 38"/>
          <p:cNvCxnSpPr>
            <a:cxnSpLocks/>
          </p:cNvCxnSpPr>
          <p:nvPr/>
        </p:nvCxnSpPr>
        <p:spPr>
          <a:xfrm>
            <a:off x="4114800" y="42672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prstDash val="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327048" y="5029200"/>
                <a:ext cx="22615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𝑉</m:t>
                      </m:r>
                    </m:oMath>
                  </m:oMathPara>
                </a14:m>
                <a:endParaRPr lang="en-US" sz="20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7048" y="5029200"/>
                <a:ext cx="226152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27027" r="-21622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411037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2: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9624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6764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1336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329184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2918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5908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5052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196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3340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329184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2918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0480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624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288268"/>
                <a:ext cx="3048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8768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Connector 34"/>
          <p:cNvCxnSpPr>
            <a:cxnSpLocks/>
          </p:cNvCxnSpPr>
          <p:nvPr/>
        </p:nvCxnSpPr>
        <p:spPr>
          <a:xfrm>
            <a:off x="6388580" y="42672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cxnSpLocks/>
          </p:cNvCxnSpPr>
          <p:nvPr/>
        </p:nvCxnSpPr>
        <p:spPr>
          <a:xfrm>
            <a:off x="4114800" y="2286000"/>
            <a:ext cx="12220" cy="822960"/>
          </a:xfrm>
          <a:prstGeom prst="line">
            <a:avLst/>
          </a:prstGeom>
          <a:ln w="25400">
            <a:solidFill>
              <a:schemeClr val="accent1"/>
            </a:solidFill>
            <a:prstDash val="dash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082886" y="2590800"/>
                <a:ext cx="180331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periodic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eir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2886" y="2590800"/>
                <a:ext cx="1803314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5405" t="-146000" r="-202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292686" y="2590800"/>
                <a:ext cx="181075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periodic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eir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𝑗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2686" y="2590800"/>
                <a:ext cx="1810752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5051" t="-146000" r="-404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Connector 38"/>
          <p:cNvCxnSpPr>
            <a:cxnSpLocks/>
          </p:cNvCxnSpPr>
          <p:nvPr/>
        </p:nvCxnSpPr>
        <p:spPr>
          <a:xfrm>
            <a:off x="4114800" y="42672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prstDash val="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327048" y="5029200"/>
                <a:ext cx="22615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𝑉</m:t>
                      </m:r>
                    </m:oMath>
                  </m:oMathPara>
                </a14:m>
                <a:endParaRPr lang="en-US" sz="20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7048" y="5029200"/>
                <a:ext cx="226152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27027" r="-21622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059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1: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676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133600" y="237744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37744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5908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5052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196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3340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048000" y="237744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62400" y="237744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876800" y="237744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57200" y="3807023"/>
                <a:ext cx="71013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807023"/>
                <a:ext cx="710130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3793" t="-146000" r="-8621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1816580" y="385572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cxnSpLocks/>
          </p:cNvCxnSpPr>
          <p:nvPr/>
        </p:nvCxnSpPr>
        <p:spPr>
          <a:xfrm flipV="1">
            <a:off x="1143000" y="3563023"/>
            <a:ext cx="640080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29166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2: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9624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6764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1336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329184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2918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5908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5052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196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288268"/>
                <a:ext cx="3048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3340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288268"/>
                <a:ext cx="3048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329184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2918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0480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624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2882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8768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3288268"/>
                <a:ext cx="3048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Connector 34"/>
          <p:cNvCxnSpPr>
            <a:cxnSpLocks/>
          </p:cNvCxnSpPr>
          <p:nvPr/>
        </p:nvCxnSpPr>
        <p:spPr>
          <a:xfrm>
            <a:off x="6388580" y="42672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cxnSpLocks/>
          </p:cNvCxnSpPr>
          <p:nvPr/>
        </p:nvCxnSpPr>
        <p:spPr>
          <a:xfrm>
            <a:off x="4114800" y="2286000"/>
            <a:ext cx="12220" cy="822960"/>
          </a:xfrm>
          <a:prstGeom prst="line">
            <a:avLst/>
          </a:prstGeom>
          <a:ln w="25400">
            <a:solidFill>
              <a:schemeClr val="accent1"/>
            </a:solidFill>
            <a:prstDash val="dash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082886" y="2590800"/>
                <a:ext cx="180331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periodic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eir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2886" y="2590800"/>
                <a:ext cx="1803314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5405" t="-146000" r="-202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292686" y="2590800"/>
                <a:ext cx="181075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periodic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eir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𝑗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2686" y="2590800"/>
                <a:ext cx="1810752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5051" t="-146000" r="-404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Connector 38"/>
          <p:cNvCxnSpPr>
            <a:cxnSpLocks/>
          </p:cNvCxnSpPr>
          <p:nvPr/>
        </p:nvCxnSpPr>
        <p:spPr>
          <a:xfrm>
            <a:off x="4114800" y="42672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prstDash val="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327048" y="5029200"/>
                <a:ext cx="22615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𝑉</m:t>
                      </m:r>
                    </m:oMath>
                  </m:oMathPara>
                </a14:m>
                <a:endParaRPr lang="en-US" sz="20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7048" y="5029200"/>
                <a:ext cx="226152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27027" r="-21622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27948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2: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9624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6764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1336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32918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2918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5908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5052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196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288268"/>
                <a:ext cx="3048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3340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288268"/>
                <a:ext cx="3048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32918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2918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0480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624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2882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8768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3288268"/>
                <a:ext cx="3048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Connector 34"/>
          <p:cNvCxnSpPr>
            <a:cxnSpLocks/>
          </p:cNvCxnSpPr>
          <p:nvPr/>
        </p:nvCxnSpPr>
        <p:spPr>
          <a:xfrm>
            <a:off x="6388580" y="42672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cxnSpLocks/>
          </p:cNvCxnSpPr>
          <p:nvPr/>
        </p:nvCxnSpPr>
        <p:spPr>
          <a:xfrm>
            <a:off x="4114800" y="2286000"/>
            <a:ext cx="12220" cy="822960"/>
          </a:xfrm>
          <a:prstGeom prst="line">
            <a:avLst/>
          </a:prstGeom>
          <a:ln w="25400">
            <a:solidFill>
              <a:schemeClr val="accent1"/>
            </a:solidFill>
            <a:prstDash val="dash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082886" y="2590800"/>
                <a:ext cx="180331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periodic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eir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2886" y="2590800"/>
                <a:ext cx="1803314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5405" t="-146000" r="-202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292686" y="2590800"/>
                <a:ext cx="181075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periodic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eir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𝑗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2686" y="2590800"/>
                <a:ext cx="1810752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5051" t="-146000" r="-404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Connector 38"/>
          <p:cNvCxnSpPr>
            <a:cxnSpLocks/>
          </p:cNvCxnSpPr>
          <p:nvPr/>
        </p:nvCxnSpPr>
        <p:spPr>
          <a:xfrm>
            <a:off x="4114800" y="42672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prstDash val="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327048" y="5029200"/>
                <a:ext cx="22615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𝑉</m:t>
                      </m:r>
                    </m:oMath>
                  </m:oMathPara>
                </a14:m>
                <a:endParaRPr lang="en-US" sz="20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7048" y="5029200"/>
                <a:ext cx="226152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27027" r="-21622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25520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2: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9624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6764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1336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329184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2918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5908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5052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196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288268"/>
                <a:ext cx="3048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3340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288268"/>
                <a:ext cx="3048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329184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2918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0480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624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2882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8768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3288268"/>
                <a:ext cx="3048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Connector 34"/>
          <p:cNvCxnSpPr>
            <a:cxnSpLocks/>
          </p:cNvCxnSpPr>
          <p:nvPr/>
        </p:nvCxnSpPr>
        <p:spPr>
          <a:xfrm>
            <a:off x="6388580" y="42672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cxnSpLocks/>
          </p:cNvCxnSpPr>
          <p:nvPr/>
        </p:nvCxnSpPr>
        <p:spPr>
          <a:xfrm>
            <a:off x="4114800" y="2286000"/>
            <a:ext cx="12220" cy="822960"/>
          </a:xfrm>
          <a:prstGeom prst="line">
            <a:avLst/>
          </a:prstGeom>
          <a:ln w="25400">
            <a:solidFill>
              <a:schemeClr val="accent1"/>
            </a:solidFill>
            <a:prstDash val="dash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082886" y="2590800"/>
                <a:ext cx="180331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periodic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eir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2886" y="2590800"/>
                <a:ext cx="1803314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5405" t="-146000" r="-202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292686" y="2590800"/>
                <a:ext cx="181075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periodic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eir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𝑗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2686" y="2590800"/>
                <a:ext cx="1810752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5051" t="-146000" r="-404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Connector 38"/>
          <p:cNvCxnSpPr>
            <a:cxnSpLocks/>
          </p:cNvCxnSpPr>
          <p:nvPr/>
        </p:nvCxnSpPr>
        <p:spPr>
          <a:xfrm>
            <a:off x="4114800" y="42672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prstDash val="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327048" y="5029200"/>
                <a:ext cx="22615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𝑉</m:t>
                      </m:r>
                    </m:oMath>
                  </m:oMathPara>
                </a14:m>
                <a:endParaRPr lang="en-US" sz="20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7048" y="5029200"/>
                <a:ext cx="226152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27027" r="-21622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36751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2: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9624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6764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1336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329184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2918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5908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5052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196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288268"/>
                <a:ext cx="3048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3340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288268"/>
                <a:ext cx="3048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329184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2918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0480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624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2882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8768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3288268"/>
                <a:ext cx="3048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Connector 34"/>
          <p:cNvCxnSpPr>
            <a:cxnSpLocks/>
          </p:cNvCxnSpPr>
          <p:nvPr/>
        </p:nvCxnSpPr>
        <p:spPr>
          <a:xfrm>
            <a:off x="6388580" y="42672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cxnSpLocks/>
          </p:cNvCxnSpPr>
          <p:nvPr/>
        </p:nvCxnSpPr>
        <p:spPr>
          <a:xfrm>
            <a:off x="4114800" y="2286000"/>
            <a:ext cx="12220" cy="822960"/>
          </a:xfrm>
          <a:prstGeom prst="line">
            <a:avLst/>
          </a:prstGeom>
          <a:ln w="25400">
            <a:solidFill>
              <a:schemeClr val="accent1"/>
            </a:solidFill>
            <a:prstDash val="dash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082886" y="2590800"/>
                <a:ext cx="180331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periodic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eir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2886" y="2590800"/>
                <a:ext cx="1803314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5405" t="-146000" r="-202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292686" y="2590800"/>
                <a:ext cx="181075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periodic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eir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𝑗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2686" y="2590800"/>
                <a:ext cx="1810752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5051" t="-146000" r="-404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Connector 38"/>
          <p:cNvCxnSpPr>
            <a:cxnSpLocks/>
          </p:cNvCxnSpPr>
          <p:nvPr/>
        </p:nvCxnSpPr>
        <p:spPr>
          <a:xfrm>
            <a:off x="4114800" y="42672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prstDash val="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849509" y="5029200"/>
                <a:ext cx="570091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2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6</m:t>
                              </m:r>
                              <m: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b="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9509" y="5029200"/>
                <a:ext cx="570091" cy="348493"/>
              </a:xfrm>
              <a:prstGeom prst="rect">
                <a:avLst/>
              </a:prstGeom>
              <a:blipFill rotWithShape="0">
                <a:blip r:embed="rId9"/>
                <a:stretch>
                  <a:fillRect l="-9574" r="-3829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327048" y="5029200"/>
                <a:ext cx="22615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𝑉</m:t>
                      </m:r>
                    </m:oMath>
                  </m:oMathPara>
                </a14:m>
                <a:endParaRPr lang="en-US" sz="20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7048" y="5029200"/>
                <a:ext cx="226152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27027" r="-21622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647512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2: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9624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6764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1336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329184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2918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5908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5052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196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288268"/>
                <a:ext cx="3048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3340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288268"/>
                <a:ext cx="3048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329184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2918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0480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624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2882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8768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3288268"/>
                <a:ext cx="3048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Connector 34"/>
          <p:cNvCxnSpPr>
            <a:cxnSpLocks/>
          </p:cNvCxnSpPr>
          <p:nvPr/>
        </p:nvCxnSpPr>
        <p:spPr>
          <a:xfrm>
            <a:off x="6388580" y="42672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cxnSpLocks/>
          </p:cNvCxnSpPr>
          <p:nvPr/>
        </p:nvCxnSpPr>
        <p:spPr>
          <a:xfrm>
            <a:off x="4114800" y="2286000"/>
            <a:ext cx="12220" cy="822960"/>
          </a:xfrm>
          <a:prstGeom prst="line">
            <a:avLst/>
          </a:prstGeom>
          <a:ln w="25400">
            <a:solidFill>
              <a:schemeClr val="accent1"/>
            </a:solidFill>
            <a:prstDash val="dash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082886" y="2590800"/>
                <a:ext cx="180331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periodic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eir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2886" y="2590800"/>
                <a:ext cx="1803314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5405" t="-146000" r="-202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292686" y="2590800"/>
                <a:ext cx="181075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periodic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eir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𝑗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2686" y="2590800"/>
                <a:ext cx="1810752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5051" t="-146000" r="-404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Connector 38"/>
          <p:cNvCxnSpPr>
            <a:cxnSpLocks/>
          </p:cNvCxnSpPr>
          <p:nvPr/>
        </p:nvCxnSpPr>
        <p:spPr>
          <a:xfrm>
            <a:off x="4114800" y="42672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prstDash val="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849509" y="5029200"/>
                <a:ext cx="570091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2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6</m:t>
                              </m:r>
                              <m: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b="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9509" y="5029200"/>
                <a:ext cx="570091" cy="348493"/>
              </a:xfrm>
              <a:prstGeom prst="rect">
                <a:avLst/>
              </a:prstGeom>
              <a:blipFill rotWithShape="0">
                <a:blip r:embed="rId9"/>
                <a:stretch>
                  <a:fillRect l="-9574" r="-3829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327048" y="5029200"/>
                <a:ext cx="22615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𝑉</m:t>
                      </m:r>
                    </m:oMath>
                  </m:oMathPara>
                </a14:m>
                <a:endParaRPr lang="en-US" sz="20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7048" y="5029200"/>
                <a:ext cx="226152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27027" r="-21622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124200" y="5671307"/>
                <a:ext cx="2387769" cy="3591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=2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6</m:t>
                              </m:r>
                              <m: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𝑖</m:t>
                          </m:r>
                        </m:sub>
                      </m:sSub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𝑗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5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5671307"/>
                <a:ext cx="2387769" cy="359137"/>
              </a:xfrm>
              <a:prstGeom prst="rect">
                <a:avLst/>
              </a:prstGeom>
              <a:blipFill rotWithShape="0">
                <a:blip r:embed="rId11"/>
                <a:stretch>
                  <a:fillRect l="-2046" r="-1790" b="-220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87410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2: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9624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6764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1336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329184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2918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5908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5052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196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288268"/>
                <a:ext cx="3048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3340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288268"/>
                <a:ext cx="3048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329184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2918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0480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624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2882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8768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3288268"/>
                <a:ext cx="3048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Connector 34"/>
          <p:cNvCxnSpPr>
            <a:cxnSpLocks/>
          </p:cNvCxnSpPr>
          <p:nvPr/>
        </p:nvCxnSpPr>
        <p:spPr>
          <a:xfrm>
            <a:off x="6388580" y="42672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cxnSpLocks/>
          </p:cNvCxnSpPr>
          <p:nvPr/>
        </p:nvCxnSpPr>
        <p:spPr>
          <a:xfrm>
            <a:off x="4114800" y="2286000"/>
            <a:ext cx="12220" cy="822960"/>
          </a:xfrm>
          <a:prstGeom prst="line">
            <a:avLst/>
          </a:prstGeom>
          <a:ln w="25400">
            <a:solidFill>
              <a:schemeClr val="accent1"/>
            </a:solidFill>
            <a:prstDash val="dash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082886" y="2590800"/>
                <a:ext cx="180331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periodic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eir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2886" y="2590800"/>
                <a:ext cx="1803314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5405" t="-146000" r="-202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292686" y="2590800"/>
                <a:ext cx="181075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periodic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eir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𝑗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2686" y="2590800"/>
                <a:ext cx="1810752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5051" t="-146000" r="-404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Connector 38"/>
          <p:cNvCxnSpPr>
            <a:cxnSpLocks/>
          </p:cNvCxnSpPr>
          <p:nvPr/>
        </p:nvCxnSpPr>
        <p:spPr>
          <a:xfrm>
            <a:off x="4114800" y="42672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prstDash val="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849509" y="5029200"/>
                <a:ext cx="570091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2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6</m:t>
                              </m:r>
                              <m: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b="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9509" y="5029200"/>
                <a:ext cx="570091" cy="348493"/>
              </a:xfrm>
              <a:prstGeom prst="rect">
                <a:avLst/>
              </a:prstGeom>
              <a:blipFill rotWithShape="0">
                <a:blip r:embed="rId9"/>
                <a:stretch>
                  <a:fillRect l="-9574" r="-3829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327048" y="5029200"/>
                <a:ext cx="22615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𝑉</m:t>
                      </m:r>
                    </m:oMath>
                  </m:oMathPara>
                </a14:m>
                <a:endParaRPr lang="en-US" sz="20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7048" y="5029200"/>
                <a:ext cx="226152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27027" r="-21622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124200" y="5671307"/>
                <a:ext cx="2957156" cy="3591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=2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6</m:t>
                              </m:r>
                              <m: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𝑖</m:t>
                          </m:r>
                        </m:sub>
                      </m:sSub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𝑗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5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+</m:t>
                      </m:r>
                      <m:r>
                        <a:rPr lang="en-US" sz="200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2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5</m:t>
                              </m:r>
                              <m: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US" sz="20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5671307"/>
                <a:ext cx="2957156" cy="359137"/>
              </a:xfrm>
              <a:prstGeom prst="rect">
                <a:avLst/>
              </a:prstGeom>
              <a:blipFill rotWithShape="0">
                <a:blip r:embed="rId11"/>
                <a:stretch>
                  <a:fillRect l="-2062" r="-6392" b="-220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277619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2: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9624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6764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1336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329184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2918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5908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5052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196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288268"/>
                <a:ext cx="3048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3340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288268"/>
                <a:ext cx="3048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329184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2918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0480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624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2882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8768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3288268"/>
                <a:ext cx="3048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Connector 34"/>
          <p:cNvCxnSpPr>
            <a:cxnSpLocks/>
          </p:cNvCxnSpPr>
          <p:nvPr/>
        </p:nvCxnSpPr>
        <p:spPr>
          <a:xfrm>
            <a:off x="6388580" y="42672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cxnSpLocks/>
          </p:cNvCxnSpPr>
          <p:nvPr/>
        </p:nvCxnSpPr>
        <p:spPr>
          <a:xfrm>
            <a:off x="4114800" y="2286000"/>
            <a:ext cx="12220" cy="822960"/>
          </a:xfrm>
          <a:prstGeom prst="line">
            <a:avLst/>
          </a:prstGeom>
          <a:ln w="25400">
            <a:solidFill>
              <a:schemeClr val="accent1"/>
            </a:solidFill>
            <a:prstDash val="dash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082886" y="2590800"/>
                <a:ext cx="180331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periodic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eir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2886" y="2590800"/>
                <a:ext cx="1803314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5405" t="-146000" r="-202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292686" y="2590800"/>
                <a:ext cx="181075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periodic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eir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𝑗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2686" y="2590800"/>
                <a:ext cx="1810752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5051" t="-146000" r="-404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Connector 38"/>
          <p:cNvCxnSpPr>
            <a:cxnSpLocks/>
          </p:cNvCxnSpPr>
          <p:nvPr/>
        </p:nvCxnSpPr>
        <p:spPr>
          <a:xfrm>
            <a:off x="4114800" y="42672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prstDash val="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849509" y="5029200"/>
                <a:ext cx="570091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2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6</m:t>
                              </m:r>
                              <m: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b="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9509" y="5029200"/>
                <a:ext cx="570091" cy="348493"/>
              </a:xfrm>
              <a:prstGeom prst="rect">
                <a:avLst/>
              </a:prstGeom>
              <a:blipFill rotWithShape="0">
                <a:blip r:embed="rId9"/>
                <a:stretch>
                  <a:fillRect l="-9574" r="-3829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327048" y="5029200"/>
                <a:ext cx="22615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𝑉</m:t>
                      </m:r>
                    </m:oMath>
                  </m:oMathPara>
                </a14:m>
                <a:endParaRPr lang="en-US" sz="20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7048" y="5029200"/>
                <a:ext cx="226152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27027" r="-21622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124200" y="5671307"/>
                <a:ext cx="2957156" cy="3591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=2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6</m:t>
                              </m:r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𝑖</m:t>
                          </m:r>
                        </m:sub>
                      </m:sSub>
                      <m:r>
                        <a:rPr lang="en-US" sz="2000" i="1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𝑗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5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+</m:t>
                      </m:r>
                      <m:r>
                        <a:rPr lang="en-US" sz="200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2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5</m:t>
                              </m:r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US" sz="20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5671307"/>
                <a:ext cx="2957156" cy="359137"/>
              </a:xfrm>
              <a:prstGeom prst="rect">
                <a:avLst/>
              </a:prstGeom>
              <a:blipFill rotWithShape="0">
                <a:blip r:embed="rId11"/>
                <a:stretch>
                  <a:fillRect l="-2062" r="-6392" b="-220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466468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2: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9624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6764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1336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32918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2918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5908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5052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196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288268"/>
                <a:ext cx="3048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3340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288268"/>
                <a:ext cx="3048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32918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2918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0480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624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2882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8768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3288268"/>
                <a:ext cx="3048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Connector 34"/>
          <p:cNvCxnSpPr>
            <a:cxnSpLocks/>
          </p:cNvCxnSpPr>
          <p:nvPr/>
        </p:nvCxnSpPr>
        <p:spPr>
          <a:xfrm>
            <a:off x="6388580" y="42672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cxnSpLocks/>
          </p:cNvCxnSpPr>
          <p:nvPr/>
        </p:nvCxnSpPr>
        <p:spPr>
          <a:xfrm>
            <a:off x="4114800" y="2286000"/>
            <a:ext cx="12220" cy="822960"/>
          </a:xfrm>
          <a:prstGeom prst="line">
            <a:avLst/>
          </a:prstGeom>
          <a:ln w="25400">
            <a:solidFill>
              <a:schemeClr val="accent1"/>
            </a:solidFill>
            <a:prstDash val="dash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082886" y="2590800"/>
                <a:ext cx="180331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periodic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eir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2886" y="2590800"/>
                <a:ext cx="1803314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5405" t="-146000" r="-202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292686" y="2590800"/>
                <a:ext cx="181075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periodic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eir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𝑗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2686" y="2590800"/>
                <a:ext cx="1810752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5051" t="-146000" r="-404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Connector 38"/>
          <p:cNvCxnSpPr>
            <a:cxnSpLocks/>
          </p:cNvCxnSpPr>
          <p:nvPr/>
        </p:nvCxnSpPr>
        <p:spPr>
          <a:xfrm>
            <a:off x="4114800" y="42672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prstDash val="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327048" y="5029200"/>
                <a:ext cx="22615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𝑉</m:t>
                      </m:r>
                    </m:oMath>
                  </m:oMathPara>
                </a14:m>
                <a:endParaRPr lang="en-US" sz="20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7048" y="5029200"/>
                <a:ext cx="226152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27027" r="-21622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206835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2: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9624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6764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1336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32918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2918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5908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5052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196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288268"/>
                <a:ext cx="3048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3340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288268"/>
                <a:ext cx="3048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32918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2918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0480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624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2882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8768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3288268"/>
                <a:ext cx="3048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Connector 34"/>
          <p:cNvCxnSpPr>
            <a:cxnSpLocks/>
          </p:cNvCxnSpPr>
          <p:nvPr/>
        </p:nvCxnSpPr>
        <p:spPr>
          <a:xfrm>
            <a:off x="6388580" y="42672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cxnSpLocks/>
          </p:cNvCxnSpPr>
          <p:nvPr/>
        </p:nvCxnSpPr>
        <p:spPr>
          <a:xfrm>
            <a:off x="4114800" y="2286000"/>
            <a:ext cx="12220" cy="822960"/>
          </a:xfrm>
          <a:prstGeom prst="line">
            <a:avLst/>
          </a:prstGeom>
          <a:ln w="25400">
            <a:solidFill>
              <a:schemeClr val="accent1"/>
            </a:solidFill>
            <a:prstDash val="dash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082886" y="2590800"/>
                <a:ext cx="180331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periodic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eir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2886" y="2590800"/>
                <a:ext cx="1803314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5405" t="-146000" r="-202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292686" y="2590800"/>
                <a:ext cx="181075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periodic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eir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𝑗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2686" y="2590800"/>
                <a:ext cx="1810752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5051" t="-146000" r="-404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Connector 38"/>
          <p:cNvCxnSpPr>
            <a:cxnSpLocks/>
          </p:cNvCxnSpPr>
          <p:nvPr/>
        </p:nvCxnSpPr>
        <p:spPr>
          <a:xfrm>
            <a:off x="4114800" y="42672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prstDash val="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327048" y="5029200"/>
                <a:ext cx="22615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𝑉</m:t>
                      </m:r>
                    </m:oMath>
                  </m:oMathPara>
                </a14:m>
                <a:endParaRPr lang="en-US" sz="20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7048" y="5029200"/>
                <a:ext cx="226152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27027" r="-21622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849509" y="5029200"/>
                <a:ext cx="570092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2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5</m:t>
                              </m:r>
                              <m: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b="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9509" y="5029200"/>
                <a:ext cx="570092" cy="348493"/>
              </a:xfrm>
              <a:prstGeom prst="rect">
                <a:avLst/>
              </a:prstGeom>
              <a:blipFill rotWithShape="0">
                <a:blip r:embed="rId10"/>
                <a:stretch>
                  <a:fillRect l="-9574" t="-1754" r="-3829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12481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2: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9624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6764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1336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32918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2918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5908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5052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196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288268"/>
                <a:ext cx="3048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3340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288268"/>
                <a:ext cx="3048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32918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2918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0480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624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2882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8768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3288268"/>
                <a:ext cx="3048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Connector 34"/>
          <p:cNvCxnSpPr>
            <a:cxnSpLocks/>
          </p:cNvCxnSpPr>
          <p:nvPr/>
        </p:nvCxnSpPr>
        <p:spPr>
          <a:xfrm>
            <a:off x="6388580" y="42672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cxnSpLocks/>
          </p:cNvCxnSpPr>
          <p:nvPr/>
        </p:nvCxnSpPr>
        <p:spPr>
          <a:xfrm>
            <a:off x="4114800" y="2286000"/>
            <a:ext cx="12220" cy="822960"/>
          </a:xfrm>
          <a:prstGeom prst="line">
            <a:avLst/>
          </a:prstGeom>
          <a:ln w="25400">
            <a:solidFill>
              <a:schemeClr val="accent1"/>
            </a:solidFill>
            <a:prstDash val="dash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082886" y="2590800"/>
                <a:ext cx="180331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periodic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eir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2886" y="2590800"/>
                <a:ext cx="1803314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5405" t="-146000" r="-202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292686" y="2590800"/>
                <a:ext cx="181075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periodic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eir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𝑗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2686" y="2590800"/>
                <a:ext cx="1810752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5051" t="-146000" r="-404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Connector 38"/>
          <p:cNvCxnSpPr>
            <a:cxnSpLocks/>
          </p:cNvCxnSpPr>
          <p:nvPr/>
        </p:nvCxnSpPr>
        <p:spPr>
          <a:xfrm>
            <a:off x="4114800" y="42672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prstDash val="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327048" y="5029200"/>
                <a:ext cx="22615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𝑉</m:t>
                      </m:r>
                    </m:oMath>
                  </m:oMathPara>
                </a14:m>
                <a:endParaRPr lang="en-US" sz="20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7048" y="5029200"/>
                <a:ext cx="226152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27027" r="-21622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849509" y="5029200"/>
                <a:ext cx="570092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2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5</m:t>
                              </m:r>
                              <m: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b="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9509" y="5029200"/>
                <a:ext cx="570092" cy="348493"/>
              </a:xfrm>
              <a:prstGeom prst="rect">
                <a:avLst/>
              </a:prstGeom>
              <a:blipFill rotWithShape="0">
                <a:blip r:embed="rId10"/>
                <a:stretch>
                  <a:fillRect l="-9574" t="-1754" r="-3829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124200" y="5671307"/>
                <a:ext cx="2387769" cy="3591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=2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5</m:t>
                              </m:r>
                              <m: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𝑖</m:t>
                          </m:r>
                        </m:sub>
                      </m:sSub>
                      <m:r>
                        <a:rPr lang="en-US" sz="2000" i="1" smtClean="0">
                          <a:solidFill>
                            <a:srgbClr val="C00000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𝑗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5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5671307"/>
                <a:ext cx="2387769" cy="359137"/>
              </a:xfrm>
              <a:prstGeom prst="rect">
                <a:avLst/>
              </a:prstGeom>
              <a:blipFill rotWithShape="0">
                <a:blip r:embed="rId11"/>
                <a:stretch>
                  <a:fillRect l="-2046" r="-1790" b="-220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8603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1: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676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133600" y="237744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37744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5908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5052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196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3340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048000" y="237744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62400" y="237744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876800" y="2377440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57200" y="3807023"/>
                <a:ext cx="71013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807023"/>
                <a:ext cx="710130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3793" t="-146000" r="-8621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1816580" y="385572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cxnSpLocks/>
          </p:cNvCxnSpPr>
          <p:nvPr/>
        </p:nvCxnSpPr>
        <p:spPr>
          <a:xfrm flipV="1">
            <a:off x="1143000" y="3563023"/>
            <a:ext cx="640080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943031" y="4114800"/>
                <a:ext cx="115243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𝑏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𝑏𝑎𝑒𝑖𝑟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3031" y="4114800"/>
                <a:ext cx="1152431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5820" r="-4233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041743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2: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9624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6764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1336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32918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2918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5908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5052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196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288268"/>
                <a:ext cx="3048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3340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288268"/>
                <a:ext cx="3048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32918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2918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0480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624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2882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8768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3288268"/>
                <a:ext cx="3048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Connector 34"/>
          <p:cNvCxnSpPr>
            <a:cxnSpLocks/>
          </p:cNvCxnSpPr>
          <p:nvPr/>
        </p:nvCxnSpPr>
        <p:spPr>
          <a:xfrm>
            <a:off x="6388580" y="42672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cxnSpLocks/>
          </p:cNvCxnSpPr>
          <p:nvPr/>
        </p:nvCxnSpPr>
        <p:spPr>
          <a:xfrm>
            <a:off x="4114800" y="2286000"/>
            <a:ext cx="12220" cy="822960"/>
          </a:xfrm>
          <a:prstGeom prst="line">
            <a:avLst/>
          </a:prstGeom>
          <a:ln w="25400">
            <a:solidFill>
              <a:schemeClr val="accent1"/>
            </a:solidFill>
            <a:prstDash val="dash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082886" y="2590800"/>
                <a:ext cx="180331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periodic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eir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2886" y="2590800"/>
                <a:ext cx="1803314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5405" t="-146000" r="-202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292686" y="2590800"/>
                <a:ext cx="181075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periodic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eir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𝑗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2686" y="2590800"/>
                <a:ext cx="1810752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5051" t="-146000" r="-404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Connector 38"/>
          <p:cNvCxnSpPr>
            <a:cxnSpLocks/>
          </p:cNvCxnSpPr>
          <p:nvPr/>
        </p:nvCxnSpPr>
        <p:spPr>
          <a:xfrm>
            <a:off x="4114800" y="42672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prstDash val="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327048" y="5029200"/>
                <a:ext cx="22615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𝑉</m:t>
                      </m:r>
                    </m:oMath>
                  </m:oMathPara>
                </a14:m>
                <a:endParaRPr lang="en-US" sz="20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7048" y="5029200"/>
                <a:ext cx="226152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27027" r="-21622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849509" y="5029200"/>
                <a:ext cx="570092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2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5</m:t>
                              </m:r>
                              <m: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b="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9509" y="5029200"/>
                <a:ext cx="570092" cy="348493"/>
              </a:xfrm>
              <a:prstGeom prst="rect">
                <a:avLst/>
              </a:prstGeom>
              <a:blipFill rotWithShape="0">
                <a:blip r:embed="rId10"/>
                <a:stretch>
                  <a:fillRect l="-9574" t="-1754" r="-3829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124200" y="5671307"/>
                <a:ext cx="2979598" cy="3591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=2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5</m:t>
                              </m:r>
                              <m: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𝑖</m:t>
                          </m:r>
                        </m:sub>
                      </m:sSub>
                      <m:r>
                        <a:rPr lang="en-US" sz="2000" i="1" smtClean="0">
                          <a:solidFill>
                            <a:srgbClr val="C00000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𝑗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5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+</m:t>
                      </m:r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2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6</m:t>
                              </m:r>
                              <m: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US" sz="20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5671307"/>
                <a:ext cx="2979598" cy="359137"/>
              </a:xfrm>
              <a:prstGeom prst="rect">
                <a:avLst/>
              </a:prstGeom>
              <a:blipFill rotWithShape="0">
                <a:blip r:embed="rId11"/>
                <a:stretch>
                  <a:fillRect l="-1639" r="-6148" b="-220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314840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2: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460020" y="3962400"/>
            <a:ext cx="6189098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6764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1336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32918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2918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810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5908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5052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196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3288268"/>
                <a:ext cx="3048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3340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288268"/>
                <a:ext cx="3048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32918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2918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048000" y="3288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3288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624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288268"/>
                <a:ext cx="30480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876800" y="3288268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3288268"/>
                <a:ext cx="30480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Connector 34"/>
          <p:cNvCxnSpPr>
            <a:cxnSpLocks/>
          </p:cNvCxnSpPr>
          <p:nvPr/>
        </p:nvCxnSpPr>
        <p:spPr>
          <a:xfrm>
            <a:off x="6388580" y="42672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cxnSpLocks/>
          </p:cNvCxnSpPr>
          <p:nvPr/>
        </p:nvCxnSpPr>
        <p:spPr>
          <a:xfrm>
            <a:off x="4114800" y="2286000"/>
            <a:ext cx="12220" cy="822960"/>
          </a:xfrm>
          <a:prstGeom prst="line">
            <a:avLst/>
          </a:prstGeom>
          <a:ln w="25400">
            <a:solidFill>
              <a:schemeClr val="accent1"/>
            </a:solidFill>
            <a:prstDash val="dash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082886" y="2590800"/>
                <a:ext cx="180331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periodic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eir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2886" y="2590800"/>
                <a:ext cx="1803314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5405" t="-146000" r="-2027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292686" y="2590800"/>
                <a:ext cx="181075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periodic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eir</m:t>
                      </m:r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𝑗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2686" y="2590800"/>
                <a:ext cx="1810752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5051" t="-146000" r="-404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9" name="Straight Connector 38"/>
          <p:cNvCxnSpPr>
            <a:cxnSpLocks/>
          </p:cNvCxnSpPr>
          <p:nvPr/>
        </p:nvCxnSpPr>
        <p:spPr>
          <a:xfrm>
            <a:off x="4114800" y="426720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prstDash val="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327048" y="5029200"/>
                <a:ext cx="22615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𝑉</m:t>
                      </m:r>
                    </m:oMath>
                  </m:oMathPara>
                </a14:m>
                <a:endParaRPr lang="en-US" sz="20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7048" y="5029200"/>
                <a:ext cx="226152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27027" r="-21622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849509" y="5029200"/>
                <a:ext cx="570092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2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5</m:t>
                              </m:r>
                              <m: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sz="2000" b="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9509" y="5029200"/>
                <a:ext cx="570092" cy="348493"/>
              </a:xfrm>
              <a:prstGeom prst="rect">
                <a:avLst/>
              </a:prstGeom>
              <a:blipFill rotWithShape="0">
                <a:blip r:embed="rId10"/>
                <a:stretch>
                  <a:fillRect l="-9574" t="-1754" r="-38298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124200" y="5671307"/>
                <a:ext cx="2979598" cy="3591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=2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𝑠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5</m:t>
                              </m:r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𝑖</m:t>
                          </m:r>
                        </m:sub>
                      </m:sSub>
                      <m:r>
                        <a:rPr lang="en-US" sz="2000" i="1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1+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𝑗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5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+</m:t>
                      </m:r>
                      <m:r>
                        <a:rPr lang="en-US" sz="200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2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6</m:t>
                              </m:r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en-US" sz="20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5671307"/>
                <a:ext cx="2979598" cy="359137"/>
              </a:xfrm>
              <a:prstGeom prst="rect">
                <a:avLst/>
              </a:prstGeom>
              <a:blipFill rotWithShape="0">
                <a:blip r:embed="rId11"/>
                <a:stretch>
                  <a:fillRect l="-1639" r="-6148" b="-220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698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1: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143000" y="3563023"/>
            <a:ext cx="640080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676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133600" y="23774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3774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5908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5052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196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3340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048000" y="23774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62400" y="23774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876800" y="23774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57200" y="3807023"/>
                <a:ext cx="71013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807023"/>
                <a:ext cx="710130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3793" t="-146000" r="-8621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1816580" y="385572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943031" y="4114800"/>
                <a:ext cx="115243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𝑏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𝑏𝑎𝑒𝑖𝑟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3031" y="4114800"/>
                <a:ext cx="1152431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5820" r="-4233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5371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1: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143000" y="3563023"/>
            <a:ext cx="640080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676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133600" y="23774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3774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5908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5052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196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3340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048000" y="23774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62400" y="23774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876800" y="23774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57200" y="3807023"/>
                <a:ext cx="71013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807023"/>
                <a:ext cx="710130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3793" t="-146000" r="-8621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1816580" y="385572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943031" y="4114800"/>
                <a:ext cx="115243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𝑏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𝑏𝑎𝑒𝑖𝑟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3031" y="4114800"/>
                <a:ext cx="1152431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5820" r="-4233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689214" y="4680707"/>
                <a:ext cx="139185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=3</m:t>
                      </m:r>
                      <m:sSub>
                        <m:sSubPr>
                          <m:ctrlPr>
                            <a:rPr lang="en-US" sz="20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6|</m:t>
                              </m:r>
                            </m:e>
                          </m:acc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𝑏</m:t>
                          </m:r>
                        </m:sub>
                      </m:sSub>
                      <m:r>
                        <a:rPr lang="en-US" sz="2000" i="1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9214" y="4680707"/>
                <a:ext cx="1391855" cy="348493"/>
              </a:xfrm>
              <a:prstGeom prst="rect">
                <a:avLst/>
              </a:prstGeom>
              <a:blipFill rotWithShape="0">
                <a:blip r:embed="rId6"/>
                <a:stretch>
                  <a:fillRect l="-3509" t="-3509" r="-3509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2719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1: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143000" y="3563023"/>
            <a:ext cx="640080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676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133600" y="23774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3774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5908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5052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196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3340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048000" y="23774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62400" y="23774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876800" y="23774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57200" y="3807023"/>
                <a:ext cx="71013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807023"/>
                <a:ext cx="710130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3793" t="-146000" r="-8621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943031" y="4114800"/>
                <a:ext cx="115243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𝑏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𝑏𝑎𝑒𝑖𝑟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3031" y="4114800"/>
                <a:ext cx="1152431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5820" r="-4233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689214" y="4680707"/>
                <a:ext cx="139185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=3</m:t>
                      </m:r>
                      <m:sSub>
                        <m:sSubPr>
                          <m:ctrlPr>
                            <a:rPr lang="en-US" sz="20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6|</m:t>
                              </m:r>
                            </m:e>
                          </m:acc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𝑏</m:t>
                          </m:r>
                        </m:sub>
                      </m:sSub>
                      <m:r>
                        <a:rPr lang="en-US" sz="2000" i="1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9214" y="4680707"/>
                <a:ext cx="1391855" cy="348493"/>
              </a:xfrm>
              <a:prstGeom prst="rect">
                <a:avLst/>
              </a:prstGeom>
              <a:blipFill rotWithShape="0">
                <a:blip r:embed="rId6"/>
                <a:stretch>
                  <a:fillRect l="-3509" t="-3509" r="-3509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/>
          <p:cNvCxnSpPr>
            <a:cxnSpLocks/>
          </p:cNvCxnSpPr>
          <p:nvPr/>
        </p:nvCxnSpPr>
        <p:spPr>
          <a:xfrm>
            <a:off x="2286000" y="3810000"/>
            <a:ext cx="12220" cy="27432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cxnSpLocks/>
          </p:cNvCxnSpPr>
          <p:nvPr/>
        </p:nvCxnSpPr>
        <p:spPr>
          <a:xfrm>
            <a:off x="1816580" y="385572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1071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1: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143000" y="3563023"/>
            <a:ext cx="640080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676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133600" y="23774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3774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5908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5052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196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3340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048000" y="23774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62400" y="23774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876800" y="23774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57200" y="3807023"/>
                <a:ext cx="71013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807023"/>
                <a:ext cx="710130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3793" t="-146000" r="-8621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943031" y="4114800"/>
                <a:ext cx="115243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𝑏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𝑏𝑎𝑒𝑖𝑟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3031" y="4114800"/>
                <a:ext cx="1152431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5820" r="-4233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689214" y="4680707"/>
                <a:ext cx="1391855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=3</m:t>
                      </m:r>
                      <m:sSub>
                        <m:sSubPr>
                          <m:ctrlPr>
                            <a:rPr lang="en-US" sz="20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6|</m:t>
                              </m:r>
                            </m:e>
                          </m:acc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𝑏</m:t>
                          </m:r>
                        </m:sub>
                      </m:sSub>
                      <m:r>
                        <a:rPr lang="en-US" sz="2000" i="1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9214" y="4680707"/>
                <a:ext cx="1391855" cy="348493"/>
              </a:xfrm>
              <a:prstGeom prst="rect">
                <a:avLst/>
              </a:prstGeom>
              <a:blipFill rotWithShape="0">
                <a:blip r:embed="rId6"/>
                <a:stretch>
                  <a:fillRect l="-3509" t="-3509" r="-3509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944985" y="3733800"/>
                <a:ext cx="102002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𝑎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985" y="3733800"/>
                <a:ext cx="1020023" cy="307777"/>
              </a:xfrm>
              <a:prstGeom prst="rect">
                <a:avLst/>
              </a:prstGeom>
              <a:blipFill rotWithShape="0">
                <a:blip r:embed="rId7"/>
                <a:stretch>
                  <a:fillRect l="-2994" r="-5389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/>
          <p:cNvCxnSpPr>
            <a:cxnSpLocks/>
          </p:cNvCxnSpPr>
          <p:nvPr/>
        </p:nvCxnSpPr>
        <p:spPr>
          <a:xfrm>
            <a:off x="2286000" y="3810000"/>
            <a:ext cx="12220" cy="27432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cxnSpLocks/>
          </p:cNvCxnSpPr>
          <p:nvPr/>
        </p:nvCxnSpPr>
        <p:spPr>
          <a:xfrm>
            <a:off x="1816580" y="385572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959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94001"/>
            <a:ext cx="8077200" cy="7919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Example 1: Symbolically represent the value of the annuity shown at the valuation date shown.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228600" y="228600"/>
            <a:ext cx="8686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b="1" dirty="0">
                <a:latin typeface="Bold sand ms"/>
              </a:rPr>
              <a:t>Symbolic Examples</a:t>
            </a:r>
          </a:p>
        </p:txBody>
      </p: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1143000" y="3563023"/>
            <a:ext cx="640080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cxnSpLocks/>
          </p:cNvCxnSpPr>
          <p:nvPr/>
        </p:nvCxnSpPr>
        <p:spPr>
          <a:xfrm>
            <a:off x="1828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cxnSpLocks/>
          </p:cNvCxnSpPr>
          <p:nvPr/>
        </p:nvCxnSpPr>
        <p:spPr>
          <a:xfrm>
            <a:off x="22860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/>
        </p:nvCxnSpPr>
        <p:spPr>
          <a:xfrm>
            <a:off x="2743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/>
        </p:nvCxnSpPr>
        <p:spPr>
          <a:xfrm>
            <a:off x="32004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676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>
            <a:cxnSpLocks/>
          </p:cNvCxnSpPr>
          <p:nvPr/>
        </p:nvCxnSpPr>
        <p:spPr>
          <a:xfrm>
            <a:off x="3657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cxnSpLocks/>
          </p:cNvCxnSpPr>
          <p:nvPr/>
        </p:nvCxnSpPr>
        <p:spPr>
          <a:xfrm>
            <a:off x="59436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133600" y="23774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791200" y="23774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4114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5720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50292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54864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6400800" y="3397729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5908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5052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196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3340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248400" y="2907268"/>
                <a:ext cx="30480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3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2907268"/>
                <a:ext cx="30480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048000" y="23774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62400" y="23774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876800" y="2377440"/>
                <a:ext cx="304800" cy="369332"/>
              </a:xfrm>
              <a:prstGeom prst="rect">
                <a:avLst/>
              </a:prstGeom>
              <a:solidFill>
                <a:schemeClr val="accent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8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2377440"/>
                <a:ext cx="30480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57200" y="3807023"/>
                <a:ext cx="71013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807023"/>
                <a:ext cx="710130" cy="307777"/>
              </a:xfrm>
              <a:prstGeom prst="rect">
                <a:avLst/>
              </a:prstGeom>
              <a:blipFill rotWithShape="0">
                <a:blip r:embed="rId5"/>
                <a:stretch>
                  <a:fillRect l="-13793" t="-146000" r="-8621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>
            <a:cxnSpLocks/>
          </p:cNvCxnSpPr>
          <p:nvPr/>
        </p:nvCxnSpPr>
        <p:spPr>
          <a:xfrm>
            <a:off x="1816580" y="3855720"/>
            <a:ext cx="12220" cy="64008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944985" y="3733800"/>
                <a:ext cx="102002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𝑎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𝑎𝑒𝑖𝑟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4985" y="3733800"/>
                <a:ext cx="1020023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2994" r="-5389"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943031" y="4114800"/>
                <a:ext cx="1152431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𝑏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𝑏𝑎𝑒𝑖𝑟</m:t>
                      </m:r>
                    </m:oMath>
                  </m:oMathPara>
                </a14:m>
                <a:endParaRPr lang="en-US" sz="2000" i="1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3031" y="4114800"/>
                <a:ext cx="1152431" cy="307777"/>
              </a:xfrm>
              <a:prstGeom prst="rect">
                <a:avLst/>
              </a:prstGeom>
              <a:blipFill rotWithShape="0">
                <a:blip r:embed="rId4"/>
                <a:stretch>
                  <a:fillRect l="-5820" r="-4233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689214" y="4680707"/>
                <a:ext cx="2473178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=3</m:t>
                      </m:r>
                      <m:sSub>
                        <m:sSubPr>
                          <m:ctrlPr>
                            <a:rPr lang="en-US" sz="20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6|</m:t>
                              </m:r>
                            </m:e>
                          </m:acc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𝑏</m:t>
                          </m:r>
                        </m:sub>
                      </m:sSub>
                      <m:r>
                        <a:rPr lang="en-US" sz="2000" i="1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8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5</m:t>
                              </m:r>
                              <m: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𝑏</m:t>
                          </m:r>
                        </m:sub>
                      </m:sSub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b>
                        <m:sSubPr>
                          <m:ctrlPr>
                            <a:rPr lang="en-US" sz="20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𝑎</m:t>
                          </m:r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9214" y="4680707"/>
                <a:ext cx="2473178" cy="348493"/>
              </a:xfrm>
              <a:prstGeom prst="rect">
                <a:avLst/>
              </a:prstGeom>
              <a:blipFill rotWithShape="0">
                <a:blip r:embed="rId7"/>
                <a:stretch>
                  <a:fillRect l="-1724" t="-3509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5549480"/>
      </p:ext>
    </p:extLst>
  </p:cSld>
  <p:clrMapOvr>
    <a:masterClrMapping/>
  </p:clrMapOvr>
</p:sld>
</file>

<file path=ppt/theme/theme1.xml><?xml version="1.0" encoding="utf-8"?>
<a:theme xmlns:a="http://schemas.openxmlformats.org/drawingml/2006/main" name="Corporate Finan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Corporate Finance</Template>
  <TotalTime>42835</TotalTime>
  <Words>1799</Words>
  <Application>Microsoft Macintosh PowerPoint</Application>
  <PresentationFormat>On-screen Show (4:3)</PresentationFormat>
  <Paragraphs>773</Paragraphs>
  <Slides>41</Slides>
  <Notes>41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9" baseType="lpstr">
      <vt:lpstr>Arial</vt:lpstr>
      <vt:lpstr>Bold sand ms</vt:lpstr>
      <vt:lpstr>Calibri</vt:lpstr>
      <vt:lpstr>Calibri Light</vt:lpstr>
      <vt:lpstr>Cambria Math</vt:lpstr>
      <vt:lpstr>Mongolian Baiti</vt:lpstr>
      <vt:lpstr>Wingdings</vt:lpstr>
      <vt:lpstr>Corporate Finance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Finance</dc:title>
  <dc:creator>USER</dc:creator>
  <cp:lastModifiedBy>Microsoft Office User</cp:lastModifiedBy>
  <cp:revision>2022</cp:revision>
  <dcterms:created xsi:type="dcterms:W3CDTF">2018-09-11T09:20:33Z</dcterms:created>
  <dcterms:modified xsi:type="dcterms:W3CDTF">2020-01-30T18:32:33Z</dcterms:modified>
</cp:coreProperties>
</file>